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"/>
  </p:notesMasterIdLst>
  <p:sldIdLst>
    <p:sldId id="276" r:id="rId2"/>
  </p:sldIdLst>
  <p:sldSz cx="7559675" cy="10691813"/>
  <p:notesSz cx="6794500" cy="9931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DCD"/>
    <a:srgbClr val="9DC9DA"/>
    <a:srgbClr val="4A59B9"/>
    <a:srgbClr val="D3DEEC"/>
    <a:srgbClr val="27DFBF"/>
    <a:srgbClr val="6699CC"/>
    <a:srgbClr val="807E81"/>
    <a:srgbClr val="0077C8"/>
    <a:srgbClr val="286498"/>
    <a:srgbClr val="3975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224" autoAdjust="0"/>
    <p:restoredTop sz="95817" autoAdjust="0"/>
  </p:normalViewPr>
  <p:slideViewPr>
    <p:cSldViewPr snapToGrid="0">
      <p:cViewPr>
        <p:scale>
          <a:sx n="125" d="100"/>
          <a:sy n="125" d="100"/>
        </p:scale>
        <p:origin x="1578" y="-3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81981-EDB9-47FA-907C-2EBF1A7B62CA}" type="datetimeFigureOut">
              <a:rPr lang="es-ES" smtClean="0"/>
              <a:t>12/12/2020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2975" y="1241425"/>
            <a:ext cx="23685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133" y="4779080"/>
            <a:ext cx="5436235" cy="3910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4274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7890" y="9434274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461C6-4AB3-414E-9C15-05FF9A4CA5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174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39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"/>
          <a:stretch/>
        </p:blipFill>
        <p:spPr>
          <a:xfrm>
            <a:off x="13062" y="770709"/>
            <a:ext cx="7546613" cy="992110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252" y="10148792"/>
            <a:ext cx="1891341" cy="371578"/>
          </a:xfrm>
          <a:prstGeom prst="rect">
            <a:avLst/>
          </a:prstGeom>
        </p:spPr>
      </p:pic>
      <p:sp>
        <p:nvSpPr>
          <p:cNvPr id="7" name="Marcador de posición de imagen 6"/>
          <p:cNvSpPr>
            <a:spLocks noGrp="1"/>
          </p:cNvSpPr>
          <p:nvPr>
            <p:ph type="pic" sz="quarter" idx="10" hasCustomPrompt="1"/>
          </p:nvPr>
        </p:nvSpPr>
        <p:spPr>
          <a:xfrm>
            <a:off x="5133975" y="362109"/>
            <a:ext cx="2181225" cy="962448"/>
          </a:xfr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s-ES" dirty="0"/>
              <a:t>Marca (logotipo de Bayeco, 4G o </a:t>
            </a:r>
            <a:r>
              <a:rPr lang="es-ES" dirty="0" err="1"/>
              <a:t>mdd</a:t>
            </a:r>
            <a:r>
              <a:rPr lang="es-ES" dirty="0"/>
              <a:t>)</a:t>
            </a:r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1" hasCustomPrompt="1"/>
          </p:nvPr>
        </p:nvSpPr>
        <p:spPr>
          <a:xfrm>
            <a:off x="327026" y="988854"/>
            <a:ext cx="4689567" cy="404813"/>
          </a:xfrm>
          <a:solidFill>
            <a:schemeClr val="tx2"/>
          </a:solidFill>
        </p:spPr>
        <p:txBody>
          <a:bodyPr anchor="ctr"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712775" indent="0">
              <a:buNone/>
              <a:defRPr sz="2400">
                <a:solidFill>
                  <a:schemeClr val="bg1"/>
                </a:solidFill>
              </a:defRPr>
            </a:lvl2pPr>
            <a:lvl3pPr marL="1425550" indent="0">
              <a:buNone/>
              <a:defRPr sz="2400">
                <a:solidFill>
                  <a:schemeClr val="bg1"/>
                </a:solidFill>
              </a:defRPr>
            </a:lvl3pPr>
            <a:lvl4pPr marL="2138325" indent="0">
              <a:buNone/>
              <a:defRPr sz="2400">
                <a:solidFill>
                  <a:schemeClr val="bg1"/>
                </a:solidFill>
              </a:defRPr>
            </a:lvl4pPr>
            <a:lvl5pPr marL="28511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/>
              <a:t>NOMBRE COMERCIAL</a:t>
            </a:r>
          </a:p>
        </p:txBody>
      </p:sp>
      <p:sp>
        <p:nvSpPr>
          <p:cNvPr id="11" name="Marcador de posición de imagen 10"/>
          <p:cNvSpPr>
            <a:spLocks noGrp="1"/>
          </p:cNvSpPr>
          <p:nvPr>
            <p:ph type="pic" sz="quarter" idx="12" hasCustomPrompt="1"/>
          </p:nvPr>
        </p:nvSpPr>
        <p:spPr>
          <a:xfrm>
            <a:off x="327026" y="1419836"/>
            <a:ext cx="3438796" cy="2208212"/>
          </a:xfrm>
        </p:spPr>
        <p:txBody>
          <a:bodyPr>
            <a:normAutofit/>
          </a:bodyPr>
          <a:lstStyle>
            <a:lvl1pPr>
              <a:defRPr sz="2400" baseline="0"/>
            </a:lvl1pPr>
          </a:lstStyle>
          <a:p>
            <a:r>
              <a:rPr lang="es-ES" dirty="0"/>
              <a:t>Imagen del producto (en bruto y con packaging)</a:t>
            </a:r>
          </a:p>
        </p:txBody>
      </p:sp>
      <p:sp>
        <p:nvSpPr>
          <p:cNvPr id="14" name="Marcador de texto 12"/>
          <p:cNvSpPr>
            <a:spLocks noGrp="1"/>
          </p:cNvSpPr>
          <p:nvPr>
            <p:ph type="body" sz="quarter" idx="14" hasCustomPrompt="1"/>
          </p:nvPr>
        </p:nvSpPr>
        <p:spPr>
          <a:xfrm>
            <a:off x="4010298" y="1419836"/>
            <a:ext cx="3304902" cy="1998277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 b="1">
                <a:solidFill>
                  <a:schemeClr val="tx2"/>
                </a:solidFill>
              </a:defRPr>
            </a:lvl1pPr>
            <a:lvl2pPr marL="884225" indent="-171450">
              <a:buFont typeface="Arial" panose="020B0604020202020204" pitchFamily="34" charset="0"/>
              <a:buChar char="•"/>
              <a:defRPr sz="1200"/>
            </a:lvl2pPr>
            <a:lvl3pPr marL="1425550" indent="0">
              <a:buNone/>
              <a:defRPr sz="1200"/>
            </a:lvl3pPr>
            <a:lvl4pPr marL="2138325" indent="0">
              <a:buNone/>
              <a:defRPr sz="1200"/>
            </a:lvl4pPr>
            <a:lvl5pPr marL="2851100" indent="0">
              <a:buNone/>
              <a:defRPr sz="1200"/>
            </a:lvl5pPr>
          </a:lstStyle>
          <a:p>
            <a:pPr lvl="0"/>
            <a:r>
              <a:rPr lang="es-ES" dirty="0"/>
              <a:t>Descripción y usos previstos</a:t>
            </a:r>
          </a:p>
        </p:txBody>
      </p:sp>
      <p:sp>
        <p:nvSpPr>
          <p:cNvPr id="15" name="Marcador de texto 8"/>
          <p:cNvSpPr>
            <a:spLocks noGrp="1"/>
          </p:cNvSpPr>
          <p:nvPr>
            <p:ph type="body" sz="quarter" idx="15" hasCustomPrompt="1"/>
          </p:nvPr>
        </p:nvSpPr>
        <p:spPr>
          <a:xfrm>
            <a:off x="327026" y="3667576"/>
            <a:ext cx="3438796" cy="360273"/>
          </a:xfrm>
          <a:solidFill>
            <a:schemeClr val="accent4"/>
          </a:solidFill>
        </p:spPr>
        <p:txBody>
          <a:bodyPr anchor="ctr"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712775" indent="0">
              <a:buNone/>
              <a:defRPr sz="2400">
                <a:solidFill>
                  <a:schemeClr val="bg1"/>
                </a:solidFill>
              </a:defRPr>
            </a:lvl2pPr>
            <a:lvl3pPr marL="1425550" indent="0">
              <a:buNone/>
              <a:defRPr sz="2400">
                <a:solidFill>
                  <a:schemeClr val="bg1"/>
                </a:solidFill>
              </a:defRPr>
            </a:lvl3pPr>
            <a:lvl4pPr marL="2138325" indent="0">
              <a:buNone/>
              <a:defRPr sz="2400">
                <a:solidFill>
                  <a:schemeClr val="bg1"/>
                </a:solidFill>
              </a:defRPr>
            </a:lvl4pPr>
            <a:lvl5pPr marL="28511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/>
              <a:t>NORMATIVA</a:t>
            </a:r>
          </a:p>
        </p:txBody>
      </p:sp>
      <p:sp>
        <p:nvSpPr>
          <p:cNvPr id="18" name="Marcador de texto 8"/>
          <p:cNvSpPr>
            <a:spLocks noGrp="1"/>
          </p:cNvSpPr>
          <p:nvPr>
            <p:ph type="body" sz="quarter" idx="16" hasCustomPrompt="1"/>
          </p:nvPr>
        </p:nvSpPr>
        <p:spPr>
          <a:xfrm>
            <a:off x="4010298" y="3450974"/>
            <a:ext cx="3337315" cy="360273"/>
          </a:xfrm>
          <a:solidFill>
            <a:schemeClr val="accent4"/>
          </a:solidFill>
        </p:spPr>
        <p:txBody>
          <a:bodyPr anchor="ctr">
            <a:noAutofit/>
          </a:bodyPr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712775" indent="0">
              <a:buNone/>
              <a:defRPr sz="2400">
                <a:solidFill>
                  <a:schemeClr val="bg1"/>
                </a:solidFill>
              </a:defRPr>
            </a:lvl2pPr>
            <a:lvl3pPr marL="1425550" indent="0">
              <a:buNone/>
              <a:defRPr sz="2400">
                <a:solidFill>
                  <a:schemeClr val="bg1"/>
                </a:solidFill>
              </a:defRPr>
            </a:lvl3pPr>
            <a:lvl4pPr marL="2138325" indent="0">
              <a:buNone/>
              <a:defRPr sz="2400">
                <a:solidFill>
                  <a:schemeClr val="bg1"/>
                </a:solidFill>
              </a:defRPr>
            </a:lvl4pPr>
            <a:lvl5pPr marL="28511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/>
              <a:t>INSTRUCCIONES DE USO Y ADVERTENCIAS</a:t>
            </a:r>
          </a:p>
        </p:txBody>
      </p:sp>
      <p:sp>
        <p:nvSpPr>
          <p:cNvPr id="19" name="Marcador de texto 8"/>
          <p:cNvSpPr>
            <a:spLocks noGrp="1"/>
          </p:cNvSpPr>
          <p:nvPr>
            <p:ph type="body" sz="quarter" idx="17" hasCustomPrompt="1"/>
          </p:nvPr>
        </p:nvSpPr>
        <p:spPr>
          <a:xfrm>
            <a:off x="4010207" y="5130025"/>
            <a:ext cx="3337315" cy="360273"/>
          </a:xfrm>
          <a:solidFill>
            <a:schemeClr val="accent4"/>
          </a:solidFill>
        </p:spPr>
        <p:txBody>
          <a:bodyPr anchor="ctr">
            <a:noAutofit/>
          </a:bodyPr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712775" indent="0">
              <a:buNone/>
              <a:defRPr sz="2400">
                <a:solidFill>
                  <a:schemeClr val="bg1"/>
                </a:solidFill>
              </a:defRPr>
            </a:lvl2pPr>
            <a:lvl3pPr marL="1425550" indent="0">
              <a:buNone/>
              <a:defRPr sz="2400">
                <a:solidFill>
                  <a:schemeClr val="bg1"/>
                </a:solidFill>
              </a:defRPr>
            </a:lvl3pPr>
            <a:lvl4pPr marL="2138325" indent="0">
              <a:buNone/>
              <a:defRPr sz="2400">
                <a:solidFill>
                  <a:schemeClr val="bg1"/>
                </a:solidFill>
              </a:defRPr>
            </a:lvl4pPr>
            <a:lvl5pPr marL="28511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/>
              <a:t>INFORMACIÓN LOGÍSTICA</a:t>
            </a:r>
          </a:p>
        </p:txBody>
      </p:sp>
      <p:sp>
        <p:nvSpPr>
          <p:cNvPr id="20" name="Marcador de texto 12"/>
          <p:cNvSpPr>
            <a:spLocks noGrp="1"/>
          </p:cNvSpPr>
          <p:nvPr>
            <p:ph type="body" sz="quarter" idx="18" hasCustomPrompt="1"/>
          </p:nvPr>
        </p:nvSpPr>
        <p:spPr>
          <a:xfrm>
            <a:off x="4029920" y="3838982"/>
            <a:ext cx="3304902" cy="127232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50" b="0">
                <a:solidFill>
                  <a:schemeClr val="tx1"/>
                </a:solidFill>
              </a:defRPr>
            </a:lvl1pPr>
            <a:lvl2pPr marL="884225" indent="-171450">
              <a:buFont typeface="Arial" panose="020B0604020202020204" pitchFamily="34" charset="0"/>
              <a:buChar char="•"/>
              <a:defRPr sz="1200"/>
            </a:lvl2pPr>
            <a:lvl3pPr marL="1425550" indent="0">
              <a:buNone/>
              <a:defRPr sz="1200"/>
            </a:lvl3pPr>
            <a:lvl4pPr marL="2138325" indent="0">
              <a:buNone/>
              <a:defRPr sz="1200"/>
            </a:lvl4pPr>
            <a:lvl5pPr marL="2851100" indent="0">
              <a:buNone/>
              <a:defRPr sz="1200"/>
            </a:lvl5pPr>
          </a:lstStyle>
          <a:p>
            <a:pPr lvl="0"/>
            <a:r>
              <a:rPr lang="es-ES" dirty="0"/>
              <a:t>Instrucciones de uso y advertencias</a:t>
            </a:r>
          </a:p>
        </p:txBody>
      </p:sp>
      <p:sp>
        <p:nvSpPr>
          <p:cNvPr id="22" name="Marcador de texto 12"/>
          <p:cNvSpPr>
            <a:spLocks noGrp="1"/>
          </p:cNvSpPr>
          <p:nvPr>
            <p:ph type="body" sz="quarter" idx="19"/>
          </p:nvPr>
        </p:nvSpPr>
        <p:spPr>
          <a:xfrm>
            <a:off x="3978345" y="6931426"/>
            <a:ext cx="1524000" cy="2615407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700" b="1" baseline="0">
                <a:solidFill>
                  <a:schemeClr val="tx2"/>
                </a:solidFill>
              </a:defRPr>
            </a:lvl1pPr>
            <a:lvl2pPr marL="884225" indent="-171450">
              <a:buFont typeface="Arial" panose="020B0604020202020204" pitchFamily="34" charset="0"/>
              <a:buChar char="•"/>
              <a:defRPr sz="1200"/>
            </a:lvl2pPr>
            <a:lvl3pPr marL="1425550" indent="0">
              <a:buNone/>
              <a:defRPr sz="1200"/>
            </a:lvl3pPr>
            <a:lvl4pPr marL="2138325" indent="0">
              <a:buNone/>
              <a:defRPr sz="1200"/>
            </a:lvl4pPr>
            <a:lvl5pPr marL="2851100" indent="0">
              <a:buNone/>
              <a:defRPr sz="1200"/>
            </a:lvl5pPr>
          </a:lstStyle>
          <a:p>
            <a:pPr>
              <a:spcBef>
                <a:spcPts val="300"/>
              </a:spcBef>
            </a:pPr>
            <a:endParaRPr lang="es-ES" dirty="0"/>
          </a:p>
        </p:txBody>
      </p:sp>
      <p:sp>
        <p:nvSpPr>
          <p:cNvPr id="27" name="CuadroTexto 26"/>
          <p:cNvSpPr txBox="1"/>
          <p:nvPr userDrawn="1"/>
        </p:nvSpPr>
        <p:spPr>
          <a:xfrm>
            <a:off x="169473" y="10258760"/>
            <a:ext cx="17684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it-IT" sz="1100" b="1" noProof="0" dirty="0">
                <a:solidFill>
                  <a:schemeClr val="bg1"/>
                </a:solidFill>
                <a:latin typeface="+mj-lt"/>
              </a:rPr>
              <a:t>Dipartimento di Qualità</a:t>
            </a:r>
          </a:p>
        </p:txBody>
      </p:sp>
      <p:sp>
        <p:nvSpPr>
          <p:cNvPr id="12" name="Marcador de contenido 11"/>
          <p:cNvSpPr>
            <a:spLocks noGrp="1"/>
          </p:cNvSpPr>
          <p:nvPr>
            <p:ph sz="quarter" idx="20"/>
          </p:nvPr>
        </p:nvSpPr>
        <p:spPr>
          <a:xfrm>
            <a:off x="327025" y="4027488"/>
            <a:ext cx="3438525" cy="5620732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712775" indent="0">
              <a:buNone/>
              <a:defRPr sz="1050"/>
            </a:lvl2pPr>
            <a:lvl3pPr marL="1425550" indent="0">
              <a:buNone/>
              <a:defRPr sz="1050"/>
            </a:lvl3pPr>
            <a:lvl4pPr marL="2138325" indent="0">
              <a:buNone/>
              <a:defRPr sz="1050"/>
            </a:lvl4pPr>
            <a:lvl5pPr marL="2851100" indent="0">
              <a:buNone/>
              <a:defRPr sz="1050"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614" y="10360110"/>
            <a:ext cx="1286308" cy="21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12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-19050" y="6017532"/>
            <a:ext cx="7565299" cy="4674280"/>
          </a:xfrm>
          <a:custGeom>
            <a:avLst/>
            <a:gdLst>
              <a:gd name="connsiteX0" fmla="*/ 0 w 7559675"/>
              <a:gd name="connsiteY0" fmla="*/ 0 h 1852613"/>
              <a:gd name="connsiteX1" fmla="*/ 7559675 w 7559675"/>
              <a:gd name="connsiteY1" fmla="*/ 0 h 1852613"/>
              <a:gd name="connsiteX2" fmla="*/ 7559675 w 7559675"/>
              <a:gd name="connsiteY2" fmla="*/ 1852613 h 1852613"/>
              <a:gd name="connsiteX3" fmla="*/ 0 w 7559675"/>
              <a:gd name="connsiteY3" fmla="*/ 1852613 h 1852613"/>
              <a:gd name="connsiteX4" fmla="*/ 0 w 7559675"/>
              <a:gd name="connsiteY4" fmla="*/ 0 h 1852613"/>
              <a:gd name="connsiteX0" fmla="*/ 0 w 7559675"/>
              <a:gd name="connsiteY0" fmla="*/ 29029 h 1881642"/>
              <a:gd name="connsiteX1" fmla="*/ 3918857 w 7559675"/>
              <a:gd name="connsiteY1" fmla="*/ 0 h 1881642"/>
              <a:gd name="connsiteX2" fmla="*/ 7559675 w 7559675"/>
              <a:gd name="connsiteY2" fmla="*/ 29029 h 1881642"/>
              <a:gd name="connsiteX3" fmla="*/ 7559675 w 7559675"/>
              <a:gd name="connsiteY3" fmla="*/ 1881642 h 1881642"/>
              <a:gd name="connsiteX4" fmla="*/ 0 w 7559675"/>
              <a:gd name="connsiteY4" fmla="*/ 1881642 h 1881642"/>
              <a:gd name="connsiteX5" fmla="*/ 0 w 7559675"/>
              <a:gd name="connsiteY5" fmla="*/ 29029 h 1881642"/>
              <a:gd name="connsiteX0" fmla="*/ 0 w 7559675"/>
              <a:gd name="connsiteY0" fmla="*/ 0 h 1852613"/>
              <a:gd name="connsiteX1" fmla="*/ 3788228 w 7559675"/>
              <a:gd name="connsiteY1" fmla="*/ 1799771 h 1852613"/>
              <a:gd name="connsiteX2" fmla="*/ 7559675 w 7559675"/>
              <a:gd name="connsiteY2" fmla="*/ 0 h 1852613"/>
              <a:gd name="connsiteX3" fmla="*/ 7559675 w 7559675"/>
              <a:gd name="connsiteY3" fmla="*/ 1852613 h 1852613"/>
              <a:gd name="connsiteX4" fmla="*/ 0 w 7559675"/>
              <a:gd name="connsiteY4" fmla="*/ 1852613 h 1852613"/>
              <a:gd name="connsiteX5" fmla="*/ 0 w 7559675"/>
              <a:gd name="connsiteY5" fmla="*/ 0 h 1852613"/>
              <a:gd name="connsiteX0" fmla="*/ 0 w 7559675"/>
              <a:gd name="connsiteY0" fmla="*/ 0 h 1852613"/>
              <a:gd name="connsiteX1" fmla="*/ 3846285 w 7559675"/>
              <a:gd name="connsiteY1" fmla="*/ 1015999 h 1852613"/>
              <a:gd name="connsiteX2" fmla="*/ 7559675 w 7559675"/>
              <a:gd name="connsiteY2" fmla="*/ 0 h 1852613"/>
              <a:gd name="connsiteX3" fmla="*/ 7559675 w 7559675"/>
              <a:gd name="connsiteY3" fmla="*/ 1852613 h 1852613"/>
              <a:gd name="connsiteX4" fmla="*/ 0 w 7559675"/>
              <a:gd name="connsiteY4" fmla="*/ 1852613 h 1852613"/>
              <a:gd name="connsiteX5" fmla="*/ 0 w 7559675"/>
              <a:gd name="connsiteY5" fmla="*/ 0 h 1852613"/>
              <a:gd name="connsiteX0" fmla="*/ 0 w 7559675"/>
              <a:gd name="connsiteY0" fmla="*/ 0 h 1852613"/>
              <a:gd name="connsiteX1" fmla="*/ 7559675 w 7559675"/>
              <a:gd name="connsiteY1" fmla="*/ 0 h 1852613"/>
              <a:gd name="connsiteX2" fmla="*/ 7559675 w 7559675"/>
              <a:gd name="connsiteY2" fmla="*/ 1852613 h 1852613"/>
              <a:gd name="connsiteX3" fmla="*/ 0 w 7559675"/>
              <a:gd name="connsiteY3" fmla="*/ 1852613 h 1852613"/>
              <a:gd name="connsiteX4" fmla="*/ 0 w 7559675"/>
              <a:gd name="connsiteY4" fmla="*/ 0 h 1852613"/>
              <a:gd name="connsiteX0" fmla="*/ 0 w 7559675"/>
              <a:gd name="connsiteY0" fmla="*/ 0 h 1852613"/>
              <a:gd name="connsiteX1" fmla="*/ 7559675 w 7559675"/>
              <a:gd name="connsiteY1" fmla="*/ 0 h 1852613"/>
              <a:gd name="connsiteX2" fmla="*/ 7559675 w 7559675"/>
              <a:gd name="connsiteY2" fmla="*/ 1852613 h 1852613"/>
              <a:gd name="connsiteX3" fmla="*/ 0 w 7559675"/>
              <a:gd name="connsiteY3" fmla="*/ 1852613 h 1852613"/>
              <a:gd name="connsiteX4" fmla="*/ 0 w 7559675"/>
              <a:gd name="connsiteY4" fmla="*/ 0 h 1852613"/>
              <a:gd name="connsiteX0" fmla="*/ 0 w 7559675"/>
              <a:gd name="connsiteY0" fmla="*/ 0 h 1852613"/>
              <a:gd name="connsiteX1" fmla="*/ 7559675 w 7559675"/>
              <a:gd name="connsiteY1" fmla="*/ 0 h 1852613"/>
              <a:gd name="connsiteX2" fmla="*/ 7559675 w 7559675"/>
              <a:gd name="connsiteY2" fmla="*/ 1852613 h 1852613"/>
              <a:gd name="connsiteX3" fmla="*/ 0 w 7559675"/>
              <a:gd name="connsiteY3" fmla="*/ 1852613 h 1852613"/>
              <a:gd name="connsiteX4" fmla="*/ 0 w 7559675"/>
              <a:gd name="connsiteY4" fmla="*/ 0 h 1852613"/>
              <a:gd name="connsiteX0" fmla="*/ 0 w 7559675"/>
              <a:gd name="connsiteY0" fmla="*/ 0 h 1852613"/>
              <a:gd name="connsiteX1" fmla="*/ 7559675 w 7559675"/>
              <a:gd name="connsiteY1" fmla="*/ 0 h 1852613"/>
              <a:gd name="connsiteX2" fmla="*/ 7559675 w 7559675"/>
              <a:gd name="connsiteY2" fmla="*/ 1852613 h 1852613"/>
              <a:gd name="connsiteX3" fmla="*/ 0 w 7559675"/>
              <a:gd name="connsiteY3" fmla="*/ 1852613 h 1852613"/>
              <a:gd name="connsiteX4" fmla="*/ 0 w 7559675"/>
              <a:gd name="connsiteY4" fmla="*/ 0 h 1852613"/>
              <a:gd name="connsiteX0" fmla="*/ 0 w 7559675"/>
              <a:gd name="connsiteY0" fmla="*/ 0 h 1852613"/>
              <a:gd name="connsiteX1" fmla="*/ 7559675 w 7559675"/>
              <a:gd name="connsiteY1" fmla="*/ 0 h 1852613"/>
              <a:gd name="connsiteX2" fmla="*/ 7559675 w 7559675"/>
              <a:gd name="connsiteY2" fmla="*/ 1852613 h 1852613"/>
              <a:gd name="connsiteX3" fmla="*/ 0 w 7559675"/>
              <a:gd name="connsiteY3" fmla="*/ 1852613 h 1852613"/>
              <a:gd name="connsiteX4" fmla="*/ 0 w 7559675"/>
              <a:gd name="connsiteY4" fmla="*/ 0 h 1852613"/>
              <a:gd name="connsiteX0" fmla="*/ 0 w 7559675"/>
              <a:gd name="connsiteY0" fmla="*/ 0 h 1852613"/>
              <a:gd name="connsiteX1" fmla="*/ 7559675 w 7559675"/>
              <a:gd name="connsiteY1" fmla="*/ 0 h 1852613"/>
              <a:gd name="connsiteX2" fmla="*/ 7559675 w 7559675"/>
              <a:gd name="connsiteY2" fmla="*/ 1852613 h 1852613"/>
              <a:gd name="connsiteX3" fmla="*/ 0 w 7559675"/>
              <a:gd name="connsiteY3" fmla="*/ 1852613 h 1852613"/>
              <a:gd name="connsiteX4" fmla="*/ 0 w 7559675"/>
              <a:gd name="connsiteY4" fmla="*/ 0 h 1852613"/>
              <a:gd name="connsiteX0" fmla="*/ 14514 w 7559675"/>
              <a:gd name="connsiteY0" fmla="*/ 0 h 2912156"/>
              <a:gd name="connsiteX1" fmla="*/ 7559675 w 7559675"/>
              <a:gd name="connsiteY1" fmla="*/ 1059543 h 2912156"/>
              <a:gd name="connsiteX2" fmla="*/ 7559675 w 7559675"/>
              <a:gd name="connsiteY2" fmla="*/ 2912156 h 2912156"/>
              <a:gd name="connsiteX3" fmla="*/ 0 w 7559675"/>
              <a:gd name="connsiteY3" fmla="*/ 2912156 h 2912156"/>
              <a:gd name="connsiteX4" fmla="*/ 14514 w 7559675"/>
              <a:gd name="connsiteY4" fmla="*/ 0 h 2912156"/>
              <a:gd name="connsiteX0" fmla="*/ 14514 w 7574189"/>
              <a:gd name="connsiteY0" fmla="*/ 14514 h 2926670"/>
              <a:gd name="connsiteX1" fmla="*/ 7574189 w 7574189"/>
              <a:gd name="connsiteY1" fmla="*/ 0 h 2926670"/>
              <a:gd name="connsiteX2" fmla="*/ 7559675 w 7574189"/>
              <a:gd name="connsiteY2" fmla="*/ 2926670 h 2926670"/>
              <a:gd name="connsiteX3" fmla="*/ 0 w 7574189"/>
              <a:gd name="connsiteY3" fmla="*/ 2926670 h 2926670"/>
              <a:gd name="connsiteX4" fmla="*/ 14514 w 7574189"/>
              <a:gd name="connsiteY4" fmla="*/ 14514 h 2926670"/>
              <a:gd name="connsiteX0" fmla="*/ 14514 w 7574189"/>
              <a:gd name="connsiteY0" fmla="*/ 14514 h 2926670"/>
              <a:gd name="connsiteX1" fmla="*/ 7574189 w 7574189"/>
              <a:gd name="connsiteY1" fmla="*/ 0 h 2926670"/>
              <a:gd name="connsiteX2" fmla="*/ 7559675 w 7574189"/>
              <a:gd name="connsiteY2" fmla="*/ 2926670 h 2926670"/>
              <a:gd name="connsiteX3" fmla="*/ 0 w 7574189"/>
              <a:gd name="connsiteY3" fmla="*/ 2926670 h 2926670"/>
              <a:gd name="connsiteX4" fmla="*/ 14514 w 7574189"/>
              <a:gd name="connsiteY4" fmla="*/ 14514 h 2926670"/>
              <a:gd name="connsiteX0" fmla="*/ 14514 w 7574189"/>
              <a:gd name="connsiteY0" fmla="*/ 14514 h 2926670"/>
              <a:gd name="connsiteX1" fmla="*/ 7574189 w 7574189"/>
              <a:gd name="connsiteY1" fmla="*/ 0 h 2926670"/>
              <a:gd name="connsiteX2" fmla="*/ 7559675 w 7574189"/>
              <a:gd name="connsiteY2" fmla="*/ 2926670 h 2926670"/>
              <a:gd name="connsiteX3" fmla="*/ 0 w 7574189"/>
              <a:gd name="connsiteY3" fmla="*/ 2926670 h 2926670"/>
              <a:gd name="connsiteX4" fmla="*/ 14514 w 7574189"/>
              <a:gd name="connsiteY4" fmla="*/ 14514 h 2926670"/>
              <a:gd name="connsiteX0" fmla="*/ 14514 w 7574189"/>
              <a:gd name="connsiteY0" fmla="*/ 14514 h 2926670"/>
              <a:gd name="connsiteX1" fmla="*/ 7574189 w 7574189"/>
              <a:gd name="connsiteY1" fmla="*/ 0 h 2926670"/>
              <a:gd name="connsiteX2" fmla="*/ 7559675 w 7574189"/>
              <a:gd name="connsiteY2" fmla="*/ 2926670 h 2926670"/>
              <a:gd name="connsiteX3" fmla="*/ 0 w 7574189"/>
              <a:gd name="connsiteY3" fmla="*/ 2926670 h 2926670"/>
              <a:gd name="connsiteX4" fmla="*/ 14514 w 7574189"/>
              <a:gd name="connsiteY4" fmla="*/ 14514 h 2926670"/>
              <a:gd name="connsiteX0" fmla="*/ 14514 w 7574189"/>
              <a:gd name="connsiteY0" fmla="*/ 14514 h 2926670"/>
              <a:gd name="connsiteX1" fmla="*/ 7574189 w 7574189"/>
              <a:gd name="connsiteY1" fmla="*/ 0 h 2926670"/>
              <a:gd name="connsiteX2" fmla="*/ 7559675 w 7574189"/>
              <a:gd name="connsiteY2" fmla="*/ 2926670 h 2926670"/>
              <a:gd name="connsiteX3" fmla="*/ 0 w 7574189"/>
              <a:gd name="connsiteY3" fmla="*/ 2926670 h 2926670"/>
              <a:gd name="connsiteX4" fmla="*/ 14514 w 7574189"/>
              <a:gd name="connsiteY4" fmla="*/ 14514 h 2926670"/>
              <a:gd name="connsiteX0" fmla="*/ 14514 w 7574189"/>
              <a:gd name="connsiteY0" fmla="*/ 14514 h 2958983"/>
              <a:gd name="connsiteX1" fmla="*/ 7574189 w 7574189"/>
              <a:gd name="connsiteY1" fmla="*/ 0 h 2958983"/>
              <a:gd name="connsiteX2" fmla="*/ 7559675 w 7574189"/>
              <a:gd name="connsiteY2" fmla="*/ 2926670 h 2958983"/>
              <a:gd name="connsiteX3" fmla="*/ 0 w 7574189"/>
              <a:gd name="connsiteY3" fmla="*/ 2926670 h 2958983"/>
              <a:gd name="connsiteX4" fmla="*/ 14514 w 7574189"/>
              <a:gd name="connsiteY4" fmla="*/ 14514 h 2958983"/>
              <a:gd name="connsiteX0" fmla="*/ 14514 w 7574189"/>
              <a:gd name="connsiteY0" fmla="*/ 14514 h 3007225"/>
              <a:gd name="connsiteX1" fmla="*/ 7574189 w 7574189"/>
              <a:gd name="connsiteY1" fmla="*/ 0 h 3007225"/>
              <a:gd name="connsiteX2" fmla="*/ 7559675 w 7574189"/>
              <a:gd name="connsiteY2" fmla="*/ 2926670 h 3007225"/>
              <a:gd name="connsiteX3" fmla="*/ 0 w 7574189"/>
              <a:gd name="connsiteY3" fmla="*/ 2926670 h 3007225"/>
              <a:gd name="connsiteX4" fmla="*/ 14514 w 7574189"/>
              <a:gd name="connsiteY4" fmla="*/ 14514 h 3007225"/>
              <a:gd name="connsiteX0" fmla="*/ 14514 w 7559675"/>
              <a:gd name="connsiteY0" fmla="*/ 0 h 3241145"/>
              <a:gd name="connsiteX1" fmla="*/ 7536089 w 7559675"/>
              <a:gd name="connsiteY1" fmla="*/ 442686 h 3241145"/>
              <a:gd name="connsiteX2" fmla="*/ 7559675 w 7559675"/>
              <a:gd name="connsiteY2" fmla="*/ 2912156 h 3241145"/>
              <a:gd name="connsiteX3" fmla="*/ 0 w 7559675"/>
              <a:gd name="connsiteY3" fmla="*/ 2912156 h 3241145"/>
              <a:gd name="connsiteX4" fmla="*/ 14514 w 7559675"/>
              <a:gd name="connsiteY4" fmla="*/ 0 h 3241145"/>
              <a:gd name="connsiteX0" fmla="*/ 14514 w 7559675"/>
              <a:gd name="connsiteY0" fmla="*/ 0 h 3230413"/>
              <a:gd name="connsiteX1" fmla="*/ 7555139 w 7559675"/>
              <a:gd name="connsiteY1" fmla="*/ 423636 h 3230413"/>
              <a:gd name="connsiteX2" fmla="*/ 7559675 w 7559675"/>
              <a:gd name="connsiteY2" fmla="*/ 2912156 h 3230413"/>
              <a:gd name="connsiteX3" fmla="*/ 0 w 7559675"/>
              <a:gd name="connsiteY3" fmla="*/ 2912156 h 3230413"/>
              <a:gd name="connsiteX4" fmla="*/ 14514 w 7559675"/>
              <a:gd name="connsiteY4" fmla="*/ 0 h 3230413"/>
              <a:gd name="connsiteX0" fmla="*/ 14514 w 7559675"/>
              <a:gd name="connsiteY0" fmla="*/ 0 h 2912156"/>
              <a:gd name="connsiteX1" fmla="*/ 7555139 w 7559675"/>
              <a:gd name="connsiteY1" fmla="*/ 423636 h 2912156"/>
              <a:gd name="connsiteX2" fmla="*/ 7559675 w 7559675"/>
              <a:gd name="connsiteY2" fmla="*/ 2912156 h 2912156"/>
              <a:gd name="connsiteX3" fmla="*/ 0 w 7559675"/>
              <a:gd name="connsiteY3" fmla="*/ 2912156 h 2912156"/>
              <a:gd name="connsiteX4" fmla="*/ 14514 w 7559675"/>
              <a:gd name="connsiteY4" fmla="*/ 0 h 2912156"/>
              <a:gd name="connsiteX0" fmla="*/ 24039 w 7559675"/>
              <a:gd name="connsiteY0" fmla="*/ 0 h 3759881"/>
              <a:gd name="connsiteX1" fmla="*/ 7555139 w 7559675"/>
              <a:gd name="connsiteY1" fmla="*/ 1271361 h 3759881"/>
              <a:gd name="connsiteX2" fmla="*/ 7559675 w 7559675"/>
              <a:gd name="connsiteY2" fmla="*/ 3759881 h 3759881"/>
              <a:gd name="connsiteX3" fmla="*/ 0 w 7559675"/>
              <a:gd name="connsiteY3" fmla="*/ 3759881 h 3759881"/>
              <a:gd name="connsiteX4" fmla="*/ 24039 w 7559675"/>
              <a:gd name="connsiteY4" fmla="*/ 0 h 3759881"/>
              <a:gd name="connsiteX0" fmla="*/ 24039 w 7559675"/>
              <a:gd name="connsiteY0" fmla="*/ 0 h 3759881"/>
              <a:gd name="connsiteX1" fmla="*/ 7555139 w 7559675"/>
              <a:gd name="connsiteY1" fmla="*/ 1271361 h 3759881"/>
              <a:gd name="connsiteX2" fmla="*/ 7559675 w 7559675"/>
              <a:gd name="connsiteY2" fmla="*/ 3759881 h 3759881"/>
              <a:gd name="connsiteX3" fmla="*/ 0 w 7559675"/>
              <a:gd name="connsiteY3" fmla="*/ 3759881 h 3759881"/>
              <a:gd name="connsiteX4" fmla="*/ 24039 w 7559675"/>
              <a:gd name="connsiteY4" fmla="*/ 0 h 3759881"/>
              <a:gd name="connsiteX0" fmla="*/ 38553 w 7559675"/>
              <a:gd name="connsiteY0" fmla="*/ 0 h 4311423"/>
              <a:gd name="connsiteX1" fmla="*/ 7555139 w 7559675"/>
              <a:gd name="connsiteY1" fmla="*/ 1822903 h 4311423"/>
              <a:gd name="connsiteX2" fmla="*/ 7559675 w 7559675"/>
              <a:gd name="connsiteY2" fmla="*/ 4311423 h 4311423"/>
              <a:gd name="connsiteX3" fmla="*/ 0 w 7559675"/>
              <a:gd name="connsiteY3" fmla="*/ 4311423 h 4311423"/>
              <a:gd name="connsiteX4" fmla="*/ 38553 w 7559675"/>
              <a:gd name="connsiteY4" fmla="*/ 0 h 4311423"/>
              <a:gd name="connsiteX0" fmla="*/ 9524 w 7559675"/>
              <a:gd name="connsiteY0" fmla="*/ 0 h 4674280"/>
              <a:gd name="connsiteX1" fmla="*/ 7555139 w 7559675"/>
              <a:gd name="connsiteY1" fmla="*/ 2185760 h 4674280"/>
              <a:gd name="connsiteX2" fmla="*/ 7559675 w 7559675"/>
              <a:gd name="connsiteY2" fmla="*/ 4674280 h 4674280"/>
              <a:gd name="connsiteX3" fmla="*/ 0 w 7559675"/>
              <a:gd name="connsiteY3" fmla="*/ 4674280 h 4674280"/>
              <a:gd name="connsiteX4" fmla="*/ 9524 w 7559675"/>
              <a:gd name="connsiteY4" fmla="*/ 0 h 4674280"/>
              <a:gd name="connsiteX0" fmla="*/ 9524 w 7559675"/>
              <a:gd name="connsiteY0" fmla="*/ 0 h 4674280"/>
              <a:gd name="connsiteX1" fmla="*/ 7555139 w 7559675"/>
              <a:gd name="connsiteY1" fmla="*/ 2185760 h 4674280"/>
              <a:gd name="connsiteX2" fmla="*/ 7559675 w 7559675"/>
              <a:gd name="connsiteY2" fmla="*/ 4674280 h 4674280"/>
              <a:gd name="connsiteX3" fmla="*/ 0 w 7559675"/>
              <a:gd name="connsiteY3" fmla="*/ 4674280 h 4674280"/>
              <a:gd name="connsiteX4" fmla="*/ 9524 w 7559675"/>
              <a:gd name="connsiteY4" fmla="*/ 0 h 4674280"/>
              <a:gd name="connsiteX0" fmla="*/ 9524 w 7559675"/>
              <a:gd name="connsiteY0" fmla="*/ 0 h 4674280"/>
              <a:gd name="connsiteX1" fmla="*/ 7555139 w 7559675"/>
              <a:gd name="connsiteY1" fmla="*/ 2185760 h 4674280"/>
              <a:gd name="connsiteX2" fmla="*/ 7559675 w 7559675"/>
              <a:gd name="connsiteY2" fmla="*/ 4674280 h 4674280"/>
              <a:gd name="connsiteX3" fmla="*/ 0 w 7559675"/>
              <a:gd name="connsiteY3" fmla="*/ 4674280 h 4674280"/>
              <a:gd name="connsiteX4" fmla="*/ 9524 w 7559675"/>
              <a:gd name="connsiteY4" fmla="*/ 0 h 4674280"/>
              <a:gd name="connsiteX0" fmla="*/ 9524 w 7559675"/>
              <a:gd name="connsiteY0" fmla="*/ 0 h 5346560"/>
              <a:gd name="connsiteX1" fmla="*/ 7526110 w 7559675"/>
              <a:gd name="connsiteY1" fmla="*/ 3375931 h 5346560"/>
              <a:gd name="connsiteX2" fmla="*/ 7559675 w 7559675"/>
              <a:gd name="connsiteY2" fmla="*/ 4674280 h 5346560"/>
              <a:gd name="connsiteX3" fmla="*/ 0 w 7559675"/>
              <a:gd name="connsiteY3" fmla="*/ 4674280 h 5346560"/>
              <a:gd name="connsiteX4" fmla="*/ 9524 w 7559675"/>
              <a:gd name="connsiteY4" fmla="*/ 0 h 5346560"/>
              <a:gd name="connsiteX0" fmla="*/ 9524 w 7559675"/>
              <a:gd name="connsiteY0" fmla="*/ 0 h 4674280"/>
              <a:gd name="connsiteX1" fmla="*/ 7526110 w 7559675"/>
              <a:gd name="connsiteY1" fmla="*/ 3375931 h 4674280"/>
              <a:gd name="connsiteX2" fmla="*/ 7559675 w 7559675"/>
              <a:gd name="connsiteY2" fmla="*/ 4674280 h 4674280"/>
              <a:gd name="connsiteX3" fmla="*/ 0 w 7559675"/>
              <a:gd name="connsiteY3" fmla="*/ 4674280 h 4674280"/>
              <a:gd name="connsiteX4" fmla="*/ 9524 w 7559675"/>
              <a:gd name="connsiteY4" fmla="*/ 0 h 4674280"/>
              <a:gd name="connsiteX0" fmla="*/ 9524 w 7559675"/>
              <a:gd name="connsiteY0" fmla="*/ 0 h 4674280"/>
              <a:gd name="connsiteX1" fmla="*/ 7526110 w 7559675"/>
              <a:gd name="connsiteY1" fmla="*/ 3375931 h 4674280"/>
              <a:gd name="connsiteX2" fmla="*/ 7559675 w 7559675"/>
              <a:gd name="connsiteY2" fmla="*/ 4674280 h 4674280"/>
              <a:gd name="connsiteX3" fmla="*/ 0 w 7559675"/>
              <a:gd name="connsiteY3" fmla="*/ 4674280 h 4674280"/>
              <a:gd name="connsiteX4" fmla="*/ 9524 w 7559675"/>
              <a:gd name="connsiteY4" fmla="*/ 0 h 4674280"/>
              <a:gd name="connsiteX0" fmla="*/ 9524 w 7565299"/>
              <a:gd name="connsiteY0" fmla="*/ 0 h 4674280"/>
              <a:gd name="connsiteX1" fmla="*/ 7565299 w 7565299"/>
              <a:gd name="connsiteY1" fmla="*/ 3375931 h 4674280"/>
              <a:gd name="connsiteX2" fmla="*/ 7559675 w 7565299"/>
              <a:gd name="connsiteY2" fmla="*/ 4674280 h 4674280"/>
              <a:gd name="connsiteX3" fmla="*/ 0 w 7565299"/>
              <a:gd name="connsiteY3" fmla="*/ 4674280 h 4674280"/>
              <a:gd name="connsiteX4" fmla="*/ 9524 w 7565299"/>
              <a:gd name="connsiteY4" fmla="*/ 0 h 4674280"/>
              <a:gd name="connsiteX0" fmla="*/ 9524 w 7565299"/>
              <a:gd name="connsiteY0" fmla="*/ 0 h 4674280"/>
              <a:gd name="connsiteX1" fmla="*/ 7565299 w 7565299"/>
              <a:gd name="connsiteY1" fmla="*/ 3375931 h 4674280"/>
              <a:gd name="connsiteX2" fmla="*/ 7559675 w 7565299"/>
              <a:gd name="connsiteY2" fmla="*/ 4674280 h 4674280"/>
              <a:gd name="connsiteX3" fmla="*/ 0 w 7565299"/>
              <a:gd name="connsiteY3" fmla="*/ 4674280 h 4674280"/>
              <a:gd name="connsiteX4" fmla="*/ 9524 w 7565299"/>
              <a:gd name="connsiteY4" fmla="*/ 0 h 4674280"/>
              <a:gd name="connsiteX0" fmla="*/ 9524 w 7565299"/>
              <a:gd name="connsiteY0" fmla="*/ 0 h 4674280"/>
              <a:gd name="connsiteX1" fmla="*/ 7565299 w 7565299"/>
              <a:gd name="connsiteY1" fmla="*/ 3375931 h 4674280"/>
              <a:gd name="connsiteX2" fmla="*/ 7559675 w 7565299"/>
              <a:gd name="connsiteY2" fmla="*/ 4674280 h 4674280"/>
              <a:gd name="connsiteX3" fmla="*/ 0 w 7565299"/>
              <a:gd name="connsiteY3" fmla="*/ 4674280 h 4674280"/>
              <a:gd name="connsiteX4" fmla="*/ 9524 w 7565299"/>
              <a:gd name="connsiteY4" fmla="*/ 0 h 4674280"/>
              <a:gd name="connsiteX0" fmla="*/ 9524 w 7565299"/>
              <a:gd name="connsiteY0" fmla="*/ 0 h 4674280"/>
              <a:gd name="connsiteX1" fmla="*/ 7565299 w 7565299"/>
              <a:gd name="connsiteY1" fmla="*/ 3375931 h 4674280"/>
              <a:gd name="connsiteX2" fmla="*/ 7559675 w 7565299"/>
              <a:gd name="connsiteY2" fmla="*/ 4674280 h 4674280"/>
              <a:gd name="connsiteX3" fmla="*/ 0 w 7565299"/>
              <a:gd name="connsiteY3" fmla="*/ 4674280 h 4674280"/>
              <a:gd name="connsiteX4" fmla="*/ 9524 w 7565299"/>
              <a:gd name="connsiteY4" fmla="*/ 0 h 4674280"/>
              <a:gd name="connsiteX0" fmla="*/ 9524 w 7565299"/>
              <a:gd name="connsiteY0" fmla="*/ 0 h 4674280"/>
              <a:gd name="connsiteX1" fmla="*/ 7565299 w 7565299"/>
              <a:gd name="connsiteY1" fmla="*/ 3375931 h 4674280"/>
              <a:gd name="connsiteX2" fmla="*/ 7559675 w 7565299"/>
              <a:gd name="connsiteY2" fmla="*/ 4674280 h 4674280"/>
              <a:gd name="connsiteX3" fmla="*/ 0 w 7565299"/>
              <a:gd name="connsiteY3" fmla="*/ 4674280 h 4674280"/>
              <a:gd name="connsiteX4" fmla="*/ 9524 w 7565299"/>
              <a:gd name="connsiteY4" fmla="*/ 0 h 467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65299" h="4674280">
                <a:moveTo>
                  <a:pt x="9524" y="0"/>
                </a:moveTo>
                <a:cubicBezTo>
                  <a:pt x="-106833" y="5687969"/>
                  <a:pt x="5778832" y="5239565"/>
                  <a:pt x="7565299" y="3375931"/>
                </a:cubicBezTo>
                <a:cubicBezTo>
                  <a:pt x="7563424" y="3808714"/>
                  <a:pt x="7561550" y="4241497"/>
                  <a:pt x="7559675" y="4674280"/>
                </a:cubicBezTo>
                <a:lnTo>
                  <a:pt x="0" y="4674280"/>
                </a:lnTo>
                <a:cubicBezTo>
                  <a:pt x="3175" y="3116187"/>
                  <a:pt x="6349" y="1558093"/>
                  <a:pt x="9524" y="0"/>
                </a:cubicBezTo>
                <a:close/>
              </a:path>
            </a:pathLst>
          </a:custGeom>
          <a:solidFill>
            <a:schemeClr val="tx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7" t="1" b="1703"/>
          <a:stretch/>
        </p:blipFill>
        <p:spPr>
          <a:xfrm>
            <a:off x="2381249" y="9715500"/>
            <a:ext cx="275907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77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s-ES" dirty="0"/>
              <a:t>Inserta el título del índice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8574" y="2402235"/>
            <a:ext cx="4598949" cy="622116"/>
          </a:xfrm>
        </p:spPr>
        <p:txBody>
          <a:bodyPr anchor="ctr">
            <a:noAutofit/>
          </a:bodyPr>
          <a:lstStyle>
            <a:lvl1pPr marL="0" indent="0">
              <a:buFont typeface="+mj-lt"/>
              <a:buNone/>
              <a:defRPr sz="3118" b="1">
                <a:solidFill>
                  <a:schemeClr val="tx2"/>
                </a:solidFill>
                <a:latin typeface="+mj-lt"/>
              </a:defRPr>
            </a:lvl1pPr>
            <a:lvl2pPr marL="1247356" indent="-534581">
              <a:buFont typeface="+mj-lt"/>
              <a:buAutoNum type="arabicPeriod"/>
              <a:defRPr sz="2494"/>
            </a:lvl2pPr>
            <a:lvl3pPr marL="1960131" indent="-534581">
              <a:buFont typeface="+mj-lt"/>
              <a:buAutoNum type="arabicPeriod"/>
              <a:defRPr sz="2494"/>
            </a:lvl3pPr>
            <a:lvl4pPr marL="2672906" indent="-534581">
              <a:buFont typeface="+mj-lt"/>
              <a:buAutoNum type="arabicPeriod"/>
              <a:defRPr sz="2494"/>
            </a:lvl4pPr>
            <a:lvl5pPr marL="3385680" indent="-534581">
              <a:buFont typeface="+mj-lt"/>
              <a:buAutoNum type="arabicPeriod"/>
              <a:defRPr sz="2494"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0817-4A98-4A16-B499-EA0A50D00399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Marcador de contenido 2"/>
          <p:cNvSpPr>
            <a:spLocks noGrp="1"/>
          </p:cNvSpPr>
          <p:nvPr>
            <p:ph idx="13"/>
          </p:nvPr>
        </p:nvSpPr>
        <p:spPr>
          <a:xfrm>
            <a:off x="1208574" y="3590384"/>
            <a:ext cx="4598949" cy="622116"/>
          </a:xfrm>
        </p:spPr>
        <p:txBody>
          <a:bodyPr anchor="ctr">
            <a:noAutofit/>
          </a:bodyPr>
          <a:lstStyle>
            <a:lvl1pPr marL="0" indent="0">
              <a:buFont typeface="+mj-lt"/>
              <a:buNone/>
              <a:defRPr sz="3118" b="1">
                <a:solidFill>
                  <a:schemeClr val="tx2"/>
                </a:solidFill>
                <a:latin typeface="+mj-lt"/>
              </a:defRPr>
            </a:lvl1pPr>
            <a:lvl2pPr marL="1247356" indent="-534581">
              <a:buFont typeface="+mj-lt"/>
              <a:buAutoNum type="arabicPeriod"/>
              <a:defRPr sz="2494"/>
            </a:lvl2pPr>
            <a:lvl3pPr marL="1960131" indent="-534581">
              <a:buFont typeface="+mj-lt"/>
              <a:buAutoNum type="arabicPeriod"/>
              <a:defRPr sz="2494"/>
            </a:lvl3pPr>
            <a:lvl4pPr marL="2672906" indent="-534581">
              <a:buFont typeface="+mj-lt"/>
              <a:buAutoNum type="arabicPeriod"/>
              <a:defRPr sz="2494"/>
            </a:lvl4pPr>
            <a:lvl5pPr marL="3385680" indent="-534581">
              <a:buFont typeface="+mj-lt"/>
              <a:buAutoNum type="arabicPeriod"/>
              <a:defRPr sz="2494"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Marcador de contenido 2"/>
          <p:cNvSpPr>
            <a:spLocks noGrp="1"/>
          </p:cNvSpPr>
          <p:nvPr>
            <p:ph idx="14"/>
          </p:nvPr>
        </p:nvSpPr>
        <p:spPr>
          <a:xfrm>
            <a:off x="1208574" y="4765210"/>
            <a:ext cx="4598949" cy="622116"/>
          </a:xfrm>
        </p:spPr>
        <p:txBody>
          <a:bodyPr anchor="ctr">
            <a:noAutofit/>
          </a:bodyPr>
          <a:lstStyle>
            <a:lvl1pPr marL="0" indent="0">
              <a:buFont typeface="+mj-lt"/>
              <a:buNone/>
              <a:defRPr sz="3118" b="1">
                <a:solidFill>
                  <a:schemeClr val="tx2"/>
                </a:solidFill>
                <a:latin typeface="+mj-lt"/>
              </a:defRPr>
            </a:lvl1pPr>
            <a:lvl2pPr marL="1247356" indent="-534581">
              <a:buFont typeface="+mj-lt"/>
              <a:buAutoNum type="arabicPeriod"/>
              <a:defRPr sz="2494"/>
            </a:lvl2pPr>
            <a:lvl3pPr marL="1960131" indent="-534581">
              <a:buFont typeface="+mj-lt"/>
              <a:buAutoNum type="arabicPeriod"/>
              <a:defRPr sz="2494"/>
            </a:lvl3pPr>
            <a:lvl4pPr marL="2672906" indent="-534581">
              <a:buFont typeface="+mj-lt"/>
              <a:buAutoNum type="arabicPeriod"/>
              <a:defRPr sz="2494"/>
            </a:lvl4pPr>
            <a:lvl5pPr marL="3385680" indent="-534581">
              <a:buFont typeface="+mj-lt"/>
              <a:buAutoNum type="arabicPeriod"/>
              <a:defRPr sz="2494"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5"/>
          </p:nvPr>
        </p:nvSpPr>
        <p:spPr>
          <a:xfrm>
            <a:off x="1208574" y="5940036"/>
            <a:ext cx="4598949" cy="622116"/>
          </a:xfrm>
        </p:spPr>
        <p:txBody>
          <a:bodyPr anchor="ctr">
            <a:noAutofit/>
          </a:bodyPr>
          <a:lstStyle>
            <a:lvl1pPr marL="0" indent="0">
              <a:buFont typeface="+mj-lt"/>
              <a:buNone/>
              <a:defRPr sz="3118" b="1">
                <a:solidFill>
                  <a:schemeClr val="tx2"/>
                </a:solidFill>
                <a:latin typeface="+mj-lt"/>
              </a:defRPr>
            </a:lvl1pPr>
            <a:lvl2pPr marL="1247356" indent="-534581">
              <a:buFont typeface="+mj-lt"/>
              <a:buAutoNum type="arabicPeriod"/>
              <a:defRPr sz="2494"/>
            </a:lvl2pPr>
            <a:lvl3pPr marL="1960131" indent="-534581">
              <a:buFont typeface="+mj-lt"/>
              <a:buAutoNum type="arabicPeriod"/>
              <a:defRPr sz="2494"/>
            </a:lvl3pPr>
            <a:lvl4pPr marL="2672906" indent="-534581">
              <a:buFont typeface="+mj-lt"/>
              <a:buAutoNum type="arabicPeriod"/>
              <a:defRPr sz="2494"/>
            </a:lvl4pPr>
            <a:lvl5pPr marL="3385680" indent="-534581">
              <a:buFont typeface="+mj-lt"/>
              <a:buAutoNum type="arabicPeriod"/>
              <a:defRPr sz="2494"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Marcador de contenido 2"/>
          <p:cNvSpPr>
            <a:spLocks noGrp="1"/>
          </p:cNvSpPr>
          <p:nvPr>
            <p:ph idx="16"/>
          </p:nvPr>
        </p:nvSpPr>
        <p:spPr>
          <a:xfrm>
            <a:off x="1208574" y="7114861"/>
            <a:ext cx="4598949" cy="622116"/>
          </a:xfrm>
        </p:spPr>
        <p:txBody>
          <a:bodyPr anchor="ctr">
            <a:noAutofit/>
          </a:bodyPr>
          <a:lstStyle>
            <a:lvl1pPr marL="0" indent="0">
              <a:buFont typeface="+mj-lt"/>
              <a:buNone/>
              <a:defRPr sz="3118" b="1">
                <a:solidFill>
                  <a:schemeClr val="tx2"/>
                </a:solidFill>
                <a:latin typeface="+mj-lt"/>
              </a:defRPr>
            </a:lvl1pPr>
            <a:lvl2pPr marL="1247356" indent="-534581">
              <a:buFont typeface="+mj-lt"/>
              <a:buAutoNum type="arabicPeriod"/>
              <a:defRPr sz="2494"/>
            </a:lvl2pPr>
            <a:lvl3pPr marL="1960131" indent="-534581">
              <a:buFont typeface="+mj-lt"/>
              <a:buAutoNum type="arabicPeriod"/>
              <a:defRPr sz="2494"/>
            </a:lvl3pPr>
            <a:lvl4pPr marL="2672906" indent="-534581">
              <a:buFont typeface="+mj-lt"/>
              <a:buAutoNum type="arabicPeriod"/>
              <a:defRPr sz="2494"/>
            </a:lvl4pPr>
            <a:lvl5pPr marL="3385680" indent="-534581">
              <a:buFont typeface="+mj-lt"/>
              <a:buAutoNum type="arabicPeriod"/>
              <a:defRPr sz="2494"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3" name="Marcador de contenido 2"/>
          <p:cNvSpPr>
            <a:spLocks noGrp="1"/>
          </p:cNvSpPr>
          <p:nvPr>
            <p:ph idx="17"/>
          </p:nvPr>
        </p:nvSpPr>
        <p:spPr>
          <a:xfrm>
            <a:off x="1208574" y="8289690"/>
            <a:ext cx="4598949" cy="622116"/>
          </a:xfrm>
        </p:spPr>
        <p:txBody>
          <a:bodyPr anchor="ctr">
            <a:noAutofit/>
          </a:bodyPr>
          <a:lstStyle>
            <a:lvl1pPr marL="0" indent="0">
              <a:buFont typeface="+mj-lt"/>
              <a:buNone/>
              <a:defRPr sz="3118" b="1">
                <a:solidFill>
                  <a:schemeClr val="tx2"/>
                </a:solidFill>
                <a:latin typeface="+mj-lt"/>
              </a:defRPr>
            </a:lvl1pPr>
            <a:lvl2pPr marL="1247356" indent="-534581">
              <a:buFont typeface="+mj-lt"/>
              <a:buAutoNum type="arabicPeriod"/>
              <a:defRPr sz="2494"/>
            </a:lvl2pPr>
            <a:lvl3pPr marL="1960131" indent="-534581">
              <a:buFont typeface="+mj-lt"/>
              <a:buAutoNum type="arabicPeriod"/>
              <a:defRPr sz="2494"/>
            </a:lvl3pPr>
            <a:lvl4pPr marL="2672906" indent="-534581">
              <a:buFont typeface="+mj-lt"/>
              <a:buAutoNum type="arabicPeriod"/>
              <a:defRPr sz="2494"/>
            </a:lvl4pPr>
            <a:lvl5pPr marL="3385680" indent="-534581">
              <a:buFont typeface="+mj-lt"/>
              <a:buAutoNum type="arabicPeriod"/>
              <a:defRPr sz="2494"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Marcador de contenido 2"/>
          <p:cNvSpPr>
            <a:spLocks noGrp="1"/>
          </p:cNvSpPr>
          <p:nvPr>
            <p:ph idx="18" hasCustomPrompt="1"/>
          </p:nvPr>
        </p:nvSpPr>
        <p:spPr>
          <a:xfrm>
            <a:off x="720203" y="2410464"/>
            <a:ext cx="525028" cy="622116"/>
          </a:xfrm>
        </p:spPr>
        <p:txBody>
          <a:bodyPr anchor="ctr">
            <a:noAutofit/>
          </a:bodyPr>
          <a:lstStyle>
            <a:lvl1pPr marL="0" indent="0" algn="r">
              <a:buFont typeface="+mj-lt"/>
              <a:buNone/>
              <a:defRPr sz="5612" b="1">
                <a:solidFill>
                  <a:schemeClr val="accent4"/>
                </a:solidFill>
                <a:latin typeface="+mj-lt"/>
              </a:defRPr>
            </a:lvl1pPr>
            <a:lvl2pPr marL="1247356" indent="-534581">
              <a:buFont typeface="+mj-lt"/>
              <a:buAutoNum type="arabicPeriod"/>
              <a:defRPr sz="2494"/>
            </a:lvl2pPr>
            <a:lvl3pPr marL="1960131" indent="-534581">
              <a:buFont typeface="+mj-lt"/>
              <a:buAutoNum type="arabicPeriod"/>
              <a:defRPr sz="2494"/>
            </a:lvl3pPr>
            <a:lvl4pPr marL="2672906" indent="-534581">
              <a:buFont typeface="+mj-lt"/>
              <a:buAutoNum type="arabicPeriod"/>
              <a:defRPr sz="2494"/>
            </a:lvl4pPr>
            <a:lvl5pPr marL="3385680" indent="-534581">
              <a:buFont typeface="+mj-lt"/>
              <a:buAutoNum type="arabicPeriod"/>
              <a:defRPr sz="2494"/>
            </a:lvl5pPr>
          </a:lstStyle>
          <a:p>
            <a:pPr lvl="0"/>
            <a:r>
              <a:rPr lang="es-ES" dirty="0"/>
              <a:t>01</a:t>
            </a:r>
          </a:p>
        </p:txBody>
      </p:sp>
      <p:sp>
        <p:nvSpPr>
          <p:cNvPr id="20" name="Marcador de contenido 2"/>
          <p:cNvSpPr>
            <a:spLocks noGrp="1"/>
          </p:cNvSpPr>
          <p:nvPr>
            <p:ph idx="19" hasCustomPrompt="1"/>
          </p:nvPr>
        </p:nvSpPr>
        <p:spPr>
          <a:xfrm>
            <a:off x="720203" y="3584122"/>
            <a:ext cx="525028" cy="622116"/>
          </a:xfrm>
        </p:spPr>
        <p:txBody>
          <a:bodyPr anchor="ctr">
            <a:noAutofit/>
          </a:bodyPr>
          <a:lstStyle>
            <a:lvl1pPr marL="0" indent="0" algn="r">
              <a:buFont typeface="+mj-lt"/>
              <a:buNone/>
              <a:defRPr sz="5612" b="1">
                <a:solidFill>
                  <a:schemeClr val="accent4"/>
                </a:solidFill>
                <a:latin typeface="+mj-lt"/>
              </a:defRPr>
            </a:lvl1pPr>
            <a:lvl2pPr marL="1247356" indent="-534581">
              <a:buFont typeface="+mj-lt"/>
              <a:buAutoNum type="arabicPeriod"/>
              <a:defRPr sz="2494"/>
            </a:lvl2pPr>
            <a:lvl3pPr marL="1960131" indent="-534581">
              <a:buFont typeface="+mj-lt"/>
              <a:buAutoNum type="arabicPeriod"/>
              <a:defRPr sz="2494"/>
            </a:lvl3pPr>
            <a:lvl4pPr marL="2672906" indent="-534581">
              <a:buFont typeface="+mj-lt"/>
              <a:buAutoNum type="arabicPeriod"/>
              <a:defRPr sz="2494"/>
            </a:lvl4pPr>
            <a:lvl5pPr marL="3385680" indent="-534581">
              <a:buFont typeface="+mj-lt"/>
              <a:buAutoNum type="arabicPeriod"/>
              <a:defRPr sz="2494"/>
            </a:lvl5pPr>
          </a:lstStyle>
          <a:p>
            <a:pPr lvl="0"/>
            <a:r>
              <a:rPr lang="es-ES" dirty="0"/>
              <a:t>02</a:t>
            </a:r>
          </a:p>
        </p:txBody>
      </p:sp>
      <p:sp>
        <p:nvSpPr>
          <p:cNvPr id="21" name="Marcador de contenido 2"/>
          <p:cNvSpPr>
            <a:spLocks noGrp="1"/>
          </p:cNvSpPr>
          <p:nvPr>
            <p:ph idx="20" hasCustomPrompt="1"/>
          </p:nvPr>
        </p:nvSpPr>
        <p:spPr>
          <a:xfrm>
            <a:off x="720203" y="4757780"/>
            <a:ext cx="525028" cy="622116"/>
          </a:xfrm>
        </p:spPr>
        <p:txBody>
          <a:bodyPr anchor="ctr">
            <a:noAutofit/>
          </a:bodyPr>
          <a:lstStyle>
            <a:lvl1pPr marL="0" indent="0" algn="r">
              <a:buFont typeface="+mj-lt"/>
              <a:buNone/>
              <a:defRPr sz="5612" b="1">
                <a:solidFill>
                  <a:schemeClr val="accent4"/>
                </a:solidFill>
                <a:latin typeface="+mj-lt"/>
              </a:defRPr>
            </a:lvl1pPr>
            <a:lvl2pPr marL="1247356" indent="-534581">
              <a:buFont typeface="+mj-lt"/>
              <a:buAutoNum type="arabicPeriod"/>
              <a:defRPr sz="2494"/>
            </a:lvl2pPr>
            <a:lvl3pPr marL="1960131" indent="-534581">
              <a:buFont typeface="+mj-lt"/>
              <a:buAutoNum type="arabicPeriod"/>
              <a:defRPr sz="2494"/>
            </a:lvl3pPr>
            <a:lvl4pPr marL="2672906" indent="-534581">
              <a:buFont typeface="+mj-lt"/>
              <a:buAutoNum type="arabicPeriod"/>
              <a:defRPr sz="2494"/>
            </a:lvl4pPr>
            <a:lvl5pPr marL="3385680" indent="-534581">
              <a:buFont typeface="+mj-lt"/>
              <a:buAutoNum type="arabicPeriod"/>
              <a:defRPr sz="2494"/>
            </a:lvl5pPr>
          </a:lstStyle>
          <a:p>
            <a:pPr lvl="0"/>
            <a:r>
              <a:rPr lang="es-ES" dirty="0"/>
              <a:t>03</a:t>
            </a:r>
          </a:p>
        </p:txBody>
      </p:sp>
      <p:sp>
        <p:nvSpPr>
          <p:cNvPr id="22" name="Marcador de contenido 2"/>
          <p:cNvSpPr>
            <a:spLocks noGrp="1"/>
          </p:cNvSpPr>
          <p:nvPr>
            <p:ph idx="21" hasCustomPrompt="1"/>
          </p:nvPr>
        </p:nvSpPr>
        <p:spPr>
          <a:xfrm>
            <a:off x="720203" y="5931438"/>
            <a:ext cx="525028" cy="622116"/>
          </a:xfrm>
        </p:spPr>
        <p:txBody>
          <a:bodyPr anchor="ctr">
            <a:noAutofit/>
          </a:bodyPr>
          <a:lstStyle>
            <a:lvl1pPr marL="0" indent="0" algn="r">
              <a:buFont typeface="+mj-lt"/>
              <a:buNone/>
              <a:defRPr sz="5612" b="1">
                <a:solidFill>
                  <a:schemeClr val="accent4"/>
                </a:solidFill>
                <a:latin typeface="+mj-lt"/>
              </a:defRPr>
            </a:lvl1pPr>
            <a:lvl2pPr marL="1247356" indent="-534581">
              <a:buFont typeface="+mj-lt"/>
              <a:buAutoNum type="arabicPeriod"/>
              <a:defRPr sz="2494"/>
            </a:lvl2pPr>
            <a:lvl3pPr marL="1960131" indent="-534581">
              <a:buFont typeface="+mj-lt"/>
              <a:buAutoNum type="arabicPeriod"/>
              <a:defRPr sz="2494"/>
            </a:lvl3pPr>
            <a:lvl4pPr marL="2672906" indent="-534581">
              <a:buFont typeface="+mj-lt"/>
              <a:buAutoNum type="arabicPeriod"/>
              <a:defRPr sz="2494"/>
            </a:lvl4pPr>
            <a:lvl5pPr marL="3385680" indent="-534581">
              <a:buFont typeface="+mj-lt"/>
              <a:buAutoNum type="arabicPeriod"/>
              <a:defRPr sz="2494"/>
            </a:lvl5pPr>
          </a:lstStyle>
          <a:p>
            <a:pPr lvl="0"/>
            <a:r>
              <a:rPr lang="es-ES" dirty="0"/>
              <a:t>04</a:t>
            </a:r>
          </a:p>
        </p:txBody>
      </p:sp>
      <p:sp>
        <p:nvSpPr>
          <p:cNvPr id="23" name="Marcador de contenido 2"/>
          <p:cNvSpPr>
            <a:spLocks noGrp="1"/>
          </p:cNvSpPr>
          <p:nvPr>
            <p:ph idx="22" hasCustomPrompt="1"/>
          </p:nvPr>
        </p:nvSpPr>
        <p:spPr>
          <a:xfrm>
            <a:off x="720203" y="7105096"/>
            <a:ext cx="525028" cy="622116"/>
          </a:xfrm>
        </p:spPr>
        <p:txBody>
          <a:bodyPr anchor="ctr">
            <a:noAutofit/>
          </a:bodyPr>
          <a:lstStyle>
            <a:lvl1pPr marL="0" indent="0" algn="r">
              <a:buFont typeface="+mj-lt"/>
              <a:buNone/>
              <a:defRPr sz="5612" b="1">
                <a:solidFill>
                  <a:schemeClr val="accent4"/>
                </a:solidFill>
                <a:latin typeface="+mj-lt"/>
              </a:defRPr>
            </a:lvl1pPr>
            <a:lvl2pPr marL="1247356" indent="-534581">
              <a:buFont typeface="+mj-lt"/>
              <a:buAutoNum type="arabicPeriod"/>
              <a:defRPr sz="2494"/>
            </a:lvl2pPr>
            <a:lvl3pPr marL="1960131" indent="-534581">
              <a:buFont typeface="+mj-lt"/>
              <a:buAutoNum type="arabicPeriod"/>
              <a:defRPr sz="2494"/>
            </a:lvl3pPr>
            <a:lvl4pPr marL="2672906" indent="-534581">
              <a:buFont typeface="+mj-lt"/>
              <a:buAutoNum type="arabicPeriod"/>
              <a:defRPr sz="2494"/>
            </a:lvl4pPr>
            <a:lvl5pPr marL="3385680" indent="-534581">
              <a:buFont typeface="+mj-lt"/>
              <a:buAutoNum type="arabicPeriod"/>
              <a:defRPr sz="2494"/>
            </a:lvl5pPr>
          </a:lstStyle>
          <a:p>
            <a:pPr lvl="0"/>
            <a:r>
              <a:rPr lang="es-ES" dirty="0"/>
              <a:t>05</a:t>
            </a:r>
          </a:p>
        </p:txBody>
      </p:sp>
      <p:sp>
        <p:nvSpPr>
          <p:cNvPr id="24" name="Marcador de contenido 2"/>
          <p:cNvSpPr>
            <a:spLocks noGrp="1"/>
          </p:cNvSpPr>
          <p:nvPr>
            <p:ph idx="23" hasCustomPrompt="1"/>
          </p:nvPr>
        </p:nvSpPr>
        <p:spPr>
          <a:xfrm>
            <a:off x="720203" y="8278754"/>
            <a:ext cx="525028" cy="622116"/>
          </a:xfrm>
        </p:spPr>
        <p:txBody>
          <a:bodyPr anchor="ctr">
            <a:noAutofit/>
          </a:bodyPr>
          <a:lstStyle>
            <a:lvl1pPr marL="0" indent="0" algn="r">
              <a:buFont typeface="+mj-lt"/>
              <a:buNone/>
              <a:defRPr sz="5612" b="1">
                <a:solidFill>
                  <a:schemeClr val="accent4"/>
                </a:solidFill>
                <a:latin typeface="+mj-lt"/>
              </a:defRPr>
            </a:lvl1pPr>
            <a:lvl2pPr marL="1247356" indent="-534581">
              <a:buFont typeface="+mj-lt"/>
              <a:buAutoNum type="arabicPeriod"/>
              <a:defRPr sz="2494"/>
            </a:lvl2pPr>
            <a:lvl3pPr marL="1960131" indent="-534581">
              <a:buFont typeface="+mj-lt"/>
              <a:buAutoNum type="arabicPeriod"/>
              <a:defRPr sz="2494"/>
            </a:lvl3pPr>
            <a:lvl4pPr marL="2672906" indent="-534581">
              <a:buFont typeface="+mj-lt"/>
              <a:buAutoNum type="arabicPeriod"/>
              <a:defRPr sz="2494"/>
            </a:lvl4pPr>
            <a:lvl5pPr marL="3385680" indent="-534581">
              <a:buFont typeface="+mj-lt"/>
              <a:buAutoNum type="arabicPeriod"/>
              <a:defRPr sz="2494"/>
            </a:lvl5pPr>
          </a:lstStyle>
          <a:p>
            <a:pPr lvl="0"/>
            <a:r>
              <a:rPr lang="es-ES" dirty="0"/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96182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0817-4A98-4A16-B499-EA0A50D003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222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19728" y="767238"/>
            <a:ext cx="6520220" cy="856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19728" y="2415558"/>
            <a:ext cx="6520220" cy="7214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21837" y="9725344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 b="1">
                <a:solidFill>
                  <a:schemeClr val="bg1"/>
                </a:solidFill>
                <a:latin typeface="+mj-lt"/>
              </a:defRPr>
            </a:lvl1pPr>
          </a:lstStyle>
          <a:p>
            <a:fld id="{A3A30817-4A98-4A16-B499-EA0A50D0039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36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</p:sldLayoutIdLst>
  <p:hf hdr="0" ftr="0" dt="0"/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4365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Clr>
          <a:schemeClr val="accent2"/>
        </a:buClr>
        <a:buFont typeface="Calibri" panose="020F0502020204030204" pitchFamily="34" charset="0"/>
        <a:buChar char="→"/>
        <a:defRPr sz="2806" kern="1200">
          <a:solidFill>
            <a:schemeClr val="tx1">
              <a:lumMod val="75000"/>
            </a:schemeClr>
          </a:solidFill>
          <a:latin typeface="Calibri Light" panose="020F0302020204030204" pitchFamily="34" charset="0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Clr>
          <a:schemeClr val="accent2"/>
        </a:buClr>
        <a:buFont typeface="Calibri" panose="020F0502020204030204" pitchFamily="34" charset="0"/>
        <a:buChar char="→"/>
        <a:defRPr sz="2806" kern="1200">
          <a:solidFill>
            <a:schemeClr val="tx1">
              <a:lumMod val="75000"/>
            </a:schemeClr>
          </a:solidFill>
          <a:latin typeface="Calibri Light" panose="020F0302020204030204" pitchFamily="34" charset="0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Clr>
          <a:schemeClr val="accent2"/>
        </a:buClr>
        <a:buFont typeface="Calibri" panose="020F0502020204030204" pitchFamily="34" charset="0"/>
        <a:buChar char="→"/>
        <a:defRPr sz="2806" kern="1200">
          <a:solidFill>
            <a:schemeClr val="tx1">
              <a:lumMod val="75000"/>
            </a:schemeClr>
          </a:solidFill>
          <a:latin typeface="Calibri Light" panose="020F0302020204030204" pitchFamily="34" charset="0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Clr>
          <a:schemeClr val="accent2"/>
        </a:buClr>
        <a:buFont typeface="Calibri" panose="020F0502020204030204" pitchFamily="34" charset="0"/>
        <a:buChar char="→"/>
        <a:defRPr sz="2806" kern="1200">
          <a:solidFill>
            <a:schemeClr val="tx1">
              <a:lumMod val="75000"/>
            </a:schemeClr>
          </a:solidFill>
          <a:latin typeface="Calibri Light" panose="020F0302020204030204" pitchFamily="34" charset="0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Clr>
          <a:schemeClr val="accent2"/>
        </a:buClr>
        <a:buFont typeface="Calibri" panose="020F0502020204030204" pitchFamily="34" charset="0"/>
        <a:buChar char="→"/>
        <a:defRPr sz="2806" kern="1200">
          <a:solidFill>
            <a:schemeClr val="tx1">
              <a:lumMod val="75000"/>
            </a:schemeClr>
          </a:solidFill>
          <a:latin typeface="Calibri Light" panose="020F0302020204030204" pitchFamily="34" charset="0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Marcador de posición de imagen 1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7572" b="-67572"/>
          <a:stretch/>
        </p:blipFill>
        <p:spPr>
          <a:xfrm>
            <a:off x="5164795" y="-78832"/>
            <a:ext cx="2181225" cy="962448"/>
          </a:xfrm>
        </p:spPr>
      </p:pic>
      <p:sp>
        <p:nvSpPr>
          <p:cNvPr id="13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340645" y="722082"/>
            <a:ext cx="7005375" cy="352968"/>
          </a:xfrm>
        </p:spPr>
        <p:txBody>
          <a:bodyPr/>
          <a:lstStyle/>
          <a:p>
            <a:pPr algn="ctr"/>
            <a:r>
              <a:rPr lang="it-IT" sz="1900"/>
              <a:t>CUATROGASA GUANTO VINILE SOFT SENZA POLVERE</a:t>
            </a:r>
          </a:p>
        </p:txBody>
      </p:sp>
      <p:sp>
        <p:nvSpPr>
          <p:cNvPr id="14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4009021" y="1575504"/>
            <a:ext cx="3336999" cy="2872675"/>
          </a:xfrm>
        </p:spPr>
        <p:txBody>
          <a:bodyPr>
            <a:noAutofit/>
          </a:bodyPr>
          <a:lstStyle/>
          <a:p>
            <a:pPr marL="171450" indent="-17145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it-IT" sz="800" b="0">
                <a:solidFill>
                  <a:schemeClr val="tx1"/>
                </a:solidFill>
              </a:rPr>
              <a:t>Guanto da esame in vinile Soft, senza polvere, color trasparente, monouso, marchio Cuatrogasa.</a:t>
            </a:r>
          </a:p>
          <a:p>
            <a:pPr marL="171450" indent="-17145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it-IT" sz="800" b="0">
                <a:solidFill>
                  <a:schemeClr val="tx1"/>
                </a:solidFill>
              </a:rPr>
              <a:t>Ambidestro.</a:t>
            </a:r>
          </a:p>
          <a:p>
            <a:pPr marL="171450" indent="-17145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it-IT" sz="800" b="0">
                <a:solidFill>
                  <a:schemeClr val="tx1"/>
                </a:solidFill>
              </a:rPr>
              <a:t>Interno: senza polvere.</a:t>
            </a:r>
          </a:p>
          <a:p>
            <a:pPr marL="171450" indent="-17145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it-IT" sz="800" b="0">
                <a:solidFill>
                  <a:schemeClr val="tx1"/>
                </a:solidFill>
              </a:rPr>
              <a:t>Finitura: bordo arrotolato.</a:t>
            </a:r>
          </a:p>
          <a:p>
            <a:pPr marL="171450" indent="-17145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it-IT" sz="800" b="0">
                <a:solidFill>
                  <a:schemeClr val="tx1"/>
                </a:solidFill>
              </a:rPr>
              <a:t>Superficie: liscia.</a:t>
            </a:r>
          </a:p>
          <a:p>
            <a:pPr marL="171450" indent="-17145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it-IT" sz="800" b="0">
                <a:solidFill>
                  <a:schemeClr val="tx1"/>
                </a:solidFill>
              </a:rPr>
              <a:t>Lunghezza (mm): ≥ 240. (AQL 4,0).</a:t>
            </a:r>
          </a:p>
          <a:p>
            <a:pPr marL="171450" indent="-17145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it-IT" sz="800" b="0">
                <a:solidFill>
                  <a:schemeClr val="tx1"/>
                </a:solidFill>
              </a:rPr>
              <a:t>Larghezza (mm): 85 ± 5 (S), 95 ± 5 (M), 105 ± 5 (L), 115 ± 5 (XL). (AQL 4,0).</a:t>
            </a:r>
          </a:p>
          <a:p>
            <a:pPr marL="171450" indent="-17145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it-IT" sz="800" b="0">
                <a:solidFill>
                  <a:schemeClr val="tx1"/>
                </a:solidFill>
              </a:rPr>
              <a:t>Spessore sul palmo (mm): ≥ 0,05. (AQL 4,0).</a:t>
            </a:r>
          </a:p>
          <a:p>
            <a:pPr marL="171450" indent="-17145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it-IT" sz="800" b="0">
                <a:solidFill>
                  <a:schemeClr val="tx1"/>
                </a:solidFill>
              </a:rPr>
              <a:t>AQL per difetti visivi maggiori a 2,5 e minori di 4,0.</a:t>
            </a:r>
          </a:p>
          <a:p>
            <a:pPr marL="171450" indent="-17145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it-IT" sz="800" b="0">
                <a:solidFill>
                  <a:schemeClr val="tx1"/>
                </a:solidFill>
              </a:rPr>
              <a:t>Si raccomanda di verificare che i guanti siano adeguati all’uso previsto. </a:t>
            </a:r>
          </a:p>
          <a:p>
            <a:pPr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s-ES" sz="800" b="0" dirty="0">
              <a:solidFill>
                <a:srgbClr val="FF0000"/>
              </a:solidFill>
            </a:endParaRPr>
          </a:p>
        </p:txBody>
      </p:sp>
      <p:sp>
        <p:nvSpPr>
          <p:cNvPr id="15" name="Marcador de texto 5"/>
          <p:cNvSpPr>
            <a:spLocks noGrp="1"/>
          </p:cNvSpPr>
          <p:nvPr>
            <p:ph type="body" sz="quarter" idx="15"/>
          </p:nvPr>
        </p:nvSpPr>
        <p:spPr>
          <a:xfrm>
            <a:off x="327186" y="3439068"/>
            <a:ext cx="3428279" cy="364351"/>
          </a:xfrm>
        </p:spPr>
        <p:txBody>
          <a:bodyPr/>
          <a:lstStyle/>
          <a:p>
            <a:r>
              <a:rPr lang="it-IT" b="1">
                <a:solidFill>
                  <a:schemeClr val="bg1"/>
                </a:solidFill>
              </a:rPr>
              <a:t>NORMATIVA</a:t>
            </a:r>
          </a:p>
        </p:txBody>
      </p:sp>
      <p:sp>
        <p:nvSpPr>
          <p:cNvPr id="16" name="Marcador de texto 6"/>
          <p:cNvSpPr>
            <a:spLocks noGrp="1"/>
          </p:cNvSpPr>
          <p:nvPr>
            <p:ph type="body" sz="quarter" idx="16"/>
          </p:nvPr>
        </p:nvSpPr>
        <p:spPr>
          <a:xfrm>
            <a:off x="4010298" y="3443446"/>
            <a:ext cx="3337315" cy="360273"/>
          </a:xfrm>
        </p:spPr>
        <p:txBody>
          <a:bodyPr/>
          <a:lstStyle/>
          <a:p>
            <a:r>
              <a:rPr lang="it-IT" b="1">
                <a:solidFill>
                  <a:schemeClr val="bg1"/>
                </a:solidFill>
              </a:rPr>
              <a:t>ISTRUZIONI DI UTILIZZO E AVVERTIMENTI</a:t>
            </a:r>
          </a:p>
        </p:txBody>
      </p:sp>
      <p:sp>
        <p:nvSpPr>
          <p:cNvPr id="17" name="Marcador de texto 7"/>
          <p:cNvSpPr>
            <a:spLocks noGrp="1"/>
          </p:cNvSpPr>
          <p:nvPr>
            <p:ph type="body" sz="quarter" idx="17"/>
          </p:nvPr>
        </p:nvSpPr>
        <p:spPr>
          <a:xfrm>
            <a:off x="4009951" y="5426035"/>
            <a:ext cx="3337315" cy="360273"/>
          </a:xfrm>
        </p:spPr>
        <p:txBody>
          <a:bodyPr/>
          <a:lstStyle/>
          <a:p>
            <a:r>
              <a:rPr lang="it-IT" b="1">
                <a:solidFill>
                  <a:schemeClr val="bg1"/>
                </a:solidFill>
              </a:rPr>
              <a:t>INFORMAZIONI LOGISTICHE</a:t>
            </a:r>
          </a:p>
        </p:txBody>
      </p:sp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594138"/>
              </p:ext>
            </p:extLst>
          </p:nvPr>
        </p:nvGraphicFramePr>
        <p:xfrm>
          <a:off x="4009951" y="5856019"/>
          <a:ext cx="3336999" cy="7963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34822">
                  <a:extLst>
                    <a:ext uri="{9D8B030D-6E8A-4147-A177-3AD203B41FA5}">
                      <a16:colId xmlns:a16="http://schemas.microsoft.com/office/drawing/2014/main" val="3262873223"/>
                    </a:ext>
                  </a:extLst>
                </a:gridCol>
                <a:gridCol w="478829">
                  <a:extLst>
                    <a:ext uri="{9D8B030D-6E8A-4147-A177-3AD203B41FA5}">
                      <a16:colId xmlns:a16="http://schemas.microsoft.com/office/drawing/2014/main" val="1206331511"/>
                    </a:ext>
                  </a:extLst>
                </a:gridCol>
                <a:gridCol w="911674">
                  <a:extLst>
                    <a:ext uri="{9D8B030D-6E8A-4147-A177-3AD203B41FA5}">
                      <a16:colId xmlns:a16="http://schemas.microsoft.com/office/drawing/2014/main" val="1999468015"/>
                    </a:ext>
                  </a:extLst>
                </a:gridCol>
                <a:gridCol w="911674">
                  <a:extLst>
                    <a:ext uri="{9D8B030D-6E8A-4147-A177-3AD203B41FA5}">
                      <a16:colId xmlns:a16="http://schemas.microsoft.com/office/drawing/2014/main" val="619118535"/>
                    </a:ext>
                  </a:extLst>
                </a:gridCol>
              </a:tblGrid>
              <a:tr h="223419"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Riferimento/colore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Taglia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EAN</a:t>
                      </a:r>
                      <a:r>
                        <a:rPr lang="it-IT" sz="700" baseline="0"/>
                        <a:t>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DUN 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524038"/>
                  </a:ext>
                </a:extLst>
              </a:tr>
              <a:tr h="143244">
                <a:tc rowSpan="4">
                  <a:txBody>
                    <a:bodyPr/>
                    <a:lstStyle/>
                    <a:p>
                      <a:pPr algn="ctr"/>
                      <a:r>
                        <a:rPr lang="it-IT" sz="700"/>
                        <a:t>CU-GDVIN-TR-SFSP</a:t>
                      </a:r>
                    </a:p>
                  </a:txBody>
                  <a:tcPr marL="0" marR="0" marT="0" marB="72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/>
                        <a:t>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8436026679562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18436026679569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38456385"/>
                  </a:ext>
                </a:extLst>
              </a:tr>
              <a:tr h="143244">
                <a:tc vMerge="1">
                  <a:txBody>
                    <a:bodyPr/>
                    <a:lstStyle/>
                    <a:p>
                      <a:pPr algn="l" rtl="0"/>
                      <a:endParaRPr lang="es-ES" sz="8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/>
                        <a:t>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8436026679579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18436026679576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83426870"/>
                  </a:ext>
                </a:extLst>
              </a:tr>
              <a:tr h="143244">
                <a:tc vMerge="1">
                  <a:txBody>
                    <a:bodyPr/>
                    <a:lstStyle/>
                    <a:p>
                      <a:pPr algn="l" rtl="0"/>
                      <a:endParaRPr lang="es-ES" sz="8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/>
                        <a:t>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8436026679586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18436026679583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90781208"/>
                  </a:ext>
                </a:extLst>
              </a:tr>
              <a:tr h="143244">
                <a:tc vMerge="1">
                  <a:txBody>
                    <a:bodyPr/>
                    <a:lstStyle/>
                    <a:p>
                      <a:pPr algn="l" rtl="0"/>
                      <a:endParaRPr lang="es-ES" sz="8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/>
                        <a:t>XL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8436026679593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18436026679590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65284314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506134"/>
              </p:ext>
            </p:extLst>
          </p:nvPr>
        </p:nvGraphicFramePr>
        <p:xfrm>
          <a:off x="332746" y="6230919"/>
          <a:ext cx="3436093" cy="11782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81691">
                  <a:extLst>
                    <a:ext uri="{9D8B030D-6E8A-4147-A177-3AD203B41FA5}">
                      <a16:colId xmlns:a16="http://schemas.microsoft.com/office/drawing/2014/main" val="4199682207"/>
                    </a:ext>
                  </a:extLst>
                </a:gridCol>
                <a:gridCol w="2154402">
                  <a:extLst>
                    <a:ext uri="{9D8B030D-6E8A-4147-A177-3AD203B41FA5}">
                      <a16:colId xmlns:a16="http://schemas.microsoft.com/office/drawing/2014/main" val="1651260981"/>
                    </a:ext>
                  </a:extLst>
                </a:gridCol>
              </a:tblGrid>
              <a:tr h="214372"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t-IT" sz="800"/>
                        <a:t>Regolamento (UE) 2016/425:</a:t>
                      </a:r>
                      <a:r>
                        <a:rPr lang="it-IT" sz="800" baseline="0"/>
                        <a:t> </a:t>
                      </a:r>
                      <a:r>
                        <a:rPr lang="it-IT" sz="800"/>
                        <a:t>Dispositivo di protezione individuale Categoria III</a:t>
                      </a:r>
                    </a:p>
                  </a:txBody>
                  <a:tcPr marL="61201" marR="61201" marT="30601" marB="30601" anchor="ctr"/>
                </a:tc>
                <a:tc hMerge="1">
                  <a:txBody>
                    <a:bodyPr/>
                    <a:lstStyle/>
                    <a:p>
                      <a:endParaRPr lang="es-ES" sz="400" dirty="0">
                        <a:solidFill>
                          <a:schemeClr val="tx1"/>
                        </a:solidFill>
                      </a:endParaRPr>
                    </a:p>
                  </a:txBody>
                  <a:tcPr marL="61201" marR="61201" marT="30601" marB="30601"/>
                </a:tc>
                <a:extLst>
                  <a:ext uri="{0D108BD9-81ED-4DB2-BD59-A6C34878D82A}">
                    <a16:rowId xmlns:a16="http://schemas.microsoft.com/office/drawing/2014/main" val="3740344786"/>
                  </a:ext>
                </a:extLst>
              </a:tr>
              <a:tr h="247075">
                <a:tc>
                  <a:txBody>
                    <a:bodyPr/>
                    <a:lstStyle/>
                    <a:p>
                      <a:pPr algn="ctr"/>
                      <a:r>
                        <a:rPr lang="it-IT" sz="650" b="1"/>
                        <a:t>EN 420:2003 + A1:2009</a:t>
                      </a:r>
                    </a:p>
                  </a:txBody>
                  <a:tcPr marL="61201" marR="61201" marT="30601" marB="30601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650"/>
                        <a:t>Guanti di protezione.</a:t>
                      </a:r>
                      <a:r>
                        <a:rPr lang="it-IT" sz="650" baseline="0"/>
                        <a:t> Requisiti generali.</a:t>
                      </a:r>
                    </a:p>
                  </a:txBody>
                  <a:tcPr marL="61201" marR="61201" marT="30601" marB="30601" anchor="ctr"/>
                </a:tc>
                <a:extLst>
                  <a:ext uri="{0D108BD9-81ED-4DB2-BD59-A6C34878D82A}">
                    <a16:rowId xmlns:a16="http://schemas.microsoft.com/office/drawing/2014/main" val="3034083509"/>
                  </a:ext>
                </a:extLst>
              </a:tr>
              <a:tr h="250055">
                <a:tc>
                  <a:txBody>
                    <a:bodyPr/>
                    <a:lstStyle/>
                    <a:p>
                      <a:pPr algn="ctr"/>
                      <a:r>
                        <a:rPr lang="it-IT" sz="65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it-IT" sz="650" b="1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ISO 374-1:2016 </a:t>
                      </a:r>
                    </a:p>
                    <a:p>
                      <a:pPr algn="ctr"/>
                      <a:r>
                        <a:rPr lang="it-IT" sz="650" b="1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  <a:p>
                      <a:pPr algn="ctr"/>
                      <a:r>
                        <a:rPr lang="it-IT" sz="650" b="1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A1:2018/Tipo C</a:t>
                      </a:r>
                    </a:p>
                  </a:txBody>
                  <a:tcPr marL="61201" marR="61201" marT="30601" marB="30601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65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Guanti di protezione contro i prodotti chimici e i microrganismi.</a:t>
                      </a:r>
                      <a:r>
                        <a:rPr lang="it-IT" sz="65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Terminologia e requisiti minimi di prestazione per rischi chimici.</a:t>
                      </a:r>
                    </a:p>
                  </a:txBody>
                  <a:tcPr marL="61201" marR="61201" marT="30601" marB="30601" anchor="ctr"/>
                </a:tc>
                <a:extLst>
                  <a:ext uri="{0D108BD9-81ED-4DB2-BD59-A6C34878D82A}">
                    <a16:rowId xmlns:a16="http://schemas.microsoft.com/office/drawing/2014/main" val="2324221736"/>
                  </a:ext>
                </a:extLst>
              </a:tr>
              <a:tr h="339259">
                <a:tc>
                  <a:txBody>
                    <a:bodyPr/>
                    <a:lstStyle/>
                    <a:p>
                      <a:pPr algn="ctr"/>
                      <a:r>
                        <a:rPr lang="it-IT" sz="65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it-IT" sz="650" b="1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ISO 374-5:2016</a:t>
                      </a:r>
                    </a:p>
                  </a:txBody>
                  <a:tcPr marL="61201" marR="61201" marT="30601" marB="30601" anchor="ctr"/>
                </a:tc>
                <a:tc>
                  <a:txBody>
                    <a:bodyPr/>
                    <a:lstStyle/>
                    <a:p>
                      <a:pPr marL="0" marR="0" lvl="0" indent="0" algn="just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65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Guanti di protezione contro i prodotti chimici e i microrganismi pericolosi.</a:t>
                      </a:r>
                      <a:r>
                        <a:rPr lang="it-IT" sz="65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Terminologia e requisiti minimi di prestazione per rischi da microrganismi.</a:t>
                      </a:r>
                    </a:p>
                  </a:txBody>
                  <a:tcPr marL="61201" marR="61201" marT="30601" marB="30601" anchor="ctr"/>
                </a:tc>
                <a:extLst>
                  <a:ext uri="{0D108BD9-81ED-4DB2-BD59-A6C34878D82A}">
                    <a16:rowId xmlns:a16="http://schemas.microsoft.com/office/drawing/2014/main" val="1602704753"/>
                  </a:ext>
                </a:extLst>
              </a:tr>
            </a:tbl>
          </a:graphicData>
        </a:graphic>
      </p:graphicFrame>
      <p:sp>
        <p:nvSpPr>
          <p:cNvPr id="23" name="Marcador de texto 6"/>
          <p:cNvSpPr txBox="1">
            <a:spLocks/>
          </p:cNvSpPr>
          <p:nvPr/>
        </p:nvSpPr>
        <p:spPr>
          <a:xfrm>
            <a:off x="4009951" y="1156647"/>
            <a:ext cx="3337315" cy="360273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1425550" rtl="0" eaLnBrk="1" latinLnBrk="0" hangingPunct="1">
              <a:lnSpc>
                <a:spcPct val="90000"/>
              </a:lnSpc>
              <a:spcBef>
                <a:spcPts val="1559"/>
              </a:spcBef>
              <a:buClr>
                <a:schemeClr val="accent2"/>
              </a:buClr>
              <a:buFont typeface="Calibri" panose="020F0502020204030204" pitchFamily="34" charset="0"/>
              <a:buNone/>
              <a:defRPr sz="1400" kern="1200" baseline="0">
                <a:solidFill>
                  <a:schemeClr val="tx2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712775" indent="0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Clr>
                <a:schemeClr val="accent2"/>
              </a:buClr>
              <a:buFont typeface="Calibri" panose="020F0502020204030204" pitchFamily="34" charset="0"/>
              <a:buNone/>
              <a:defRPr sz="24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425550" indent="0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Clr>
                <a:schemeClr val="accent2"/>
              </a:buClr>
              <a:buFont typeface="Calibri" panose="020F0502020204030204" pitchFamily="34" charset="0"/>
              <a:buNone/>
              <a:defRPr sz="24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2138325" indent="0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Clr>
                <a:schemeClr val="accent2"/>
              </a:buClr>
              <a:buFont typeface="Calibri" panose="020F0502020204030204" pitchFamily="34" charset="0"/>
              <a:buNone/>
              <a:defRPr sz="24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851100" indent="0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Clr>
                <a:schemeClr val="accent2"/>
              </a:buClr>
              <a:buFont typeface="Calibri" panose="020F0502020204030204" pitchFamily="34" charset="0"/>
              <a:buNone/>
              <a:defRPr sz="24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3920261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33036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45811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58586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42555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3975A6"/>
              </a:buClr>
              <a:buSzTx/>
              <a:buFont typeface="Calibri" panose="020F0502020204030204" pitchFamily="34" charset="0"/>
              <a:buNone/>
              <a:tabLst/>
              <a:defRPr/>
            </a:pPr>
            <a:r>
              <a:rPr kumimoji="0" lang="it-IT" sz="1400" b="1" i="0" u="none" strike="noStrike" cap="none" normalizeH="0" baseline="0" noProof="0">
                <a:ln>
                  <a:noFill/>
                </a:ln>
                <a:solidFill>
                  <a:prstClr val="white"/>
                </a:solidFill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DESCRIZIONE E CARATTERISTICHE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294319" y="225615"/>
            <a:ext cx="2762250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t-IT" sz="1150" b="1">
                <a:solidFill>
                  <a:srgbClr val="74A2D1"/>
                </a:solidFill>
                <a:latin typeface="Century Gothic"/>
              </a:rPr>
              <a:t>FT-CU-GDVIN-TR-SFSP</a:t>
            </a:r>
          </a:p>
        </p:txBody>
      </p:sp>
      <p:sp>
        <p:nvSpPr>
          <p:cNvPr id="41" name="Marcador de texto 12"/>
          <p:cNvSpPr txBox="1">
            <a:spLocks/>
          </p:cNvSpPr>
          <p:nvPr/>
        </p:nvSpPr>
        <p:spPr>
          <a:xfrm>
            <a:off x="3890887" y="6989903"/>
            <a:ext cx="1755533" cy="30837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1425550" rtl="0" eaLnBrk="1" latinLnBrk="0" hangingPunct="1">
              <a:lnSpc>
                <a:spcPct val="90000"/>
              </a:lnSpc>
              <a:spcBef>
                <a:spcPts val="1559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050" b="1" kern="1200" baseline="0">
                <a:solidFill>
                  <a:schemeClr val="tx2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84225" indent="-171450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425550" indent="0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Clr>
                <a:schemeClr val="accent2"/>
              </a:buClr>
              <a:buFont typeface="Calibri" panose="020F0502020204030204" pitchFamily="34" charset="0"/>
              <a:buNone/>
              <a:defRPr sz="1200" kern="1200">
                <a:solidFill>
                  <a:schemeClr val="tx1">
                    <a:lumMod val="7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2138325" indent="0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Clr>
                <a:schemeClr val="accent2"/>
              </a:buClr>
              <a:buFont typeface="Calibri" panose="020F0502020204030204" pitchFamily="34" charset="0"/>
              <a:buNone/>
              <a:defRPr sz="1200" kern="1200">
                <a:solidFill>
                  <a:schemeClr val="tx1">
                    <a:lumMod val="7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851100" indent="0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Clr>
                <a:schemeClr val="accent2"/>
              </a:buClr>
              <a:buFont typeface="Calibri" panose="020F0502020204030204" pitchFamily="34" charset="0"/>
              <a:buNone/>
              <a:defRPr sz="1200" kern="1200">
                <a:solidFill>
                  <a:schemeClr val="tx1">
                    <a:lumMod val="7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3920261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33036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45811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58586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it-IT" sz="800" spc="-20" dirty="0"/>
              <a:t>Formato dell’unità minima di vendita (EAN): </a:t>
            </a:r>
            <a:r>
              <a:rPr lang="it-IT" sz="800" b="0" spc="-20" dirty="0"/>
              <a:t>Dispenser 100 unità</a:t>
            </a:r>
          </a:p>
          <a:p>
            <a:pPr marL="266700" indent="-88900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it-IT" sz="800" dirty="0">
                <a:solidFill>
                  <a:schemeClr val="accent2"/>
                </a:solidFill>
              </a:rPr>
              <a:t>Larghezza: 20 cm</a:t>
            </a:r>
          </a:p>
          <a:p>
            <a:pPr marL="266700" indent="-88900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it-IT" sz="800" dirty="0">
                <a:solidFill>
                  <a:schemeClr val="accent2"/>
                </a:solidFill>
              </a:rPr>
              <a:t>Altezza: 11 cm</a:t>
            </a:r>
          </a:p>
          <a:p>
            <a:pPr marL="266700" indent="-88900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it-IT" sz="800" dirty="0">
                <a:solidFill>
                  <a:schemeClr val="accent2"/>
                </a:solidFill>
              </a:rPr>
              <a:t>Lungo/profondo 6 cm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it-IT" sz="800" dirty="0"/>
              <a:t>Cassa (DUN): </a:t>
            </a:r>
            <a:r>
              <a:rPr lang="it-IT" sz="800" b="0" dirty="0"/>
              <a:t>10 Dispenser</a:t>
            </a:r>
          </a:p>
          <a:p>
            <a:pPr marL="266700" indent="-88900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it-IT" sz="800" dirty="0">
                <a:solidFill>
                  <a:schemeClr val="accent2"/>
                </a:solidFill>
              </a:rPr>
              <a:t>Larghezza: 22,5 cm</a:t>
            </a:r>
          </a:p>
          <a:p>
            <a:pPr marL="266700" indent="-88900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it-IT" sz="800" dirty="0">
                <a:solidFill>
                  <a:schemeClr val="accent2"/>
                </a:solidFill>
              </a:rPr>
              <a:t>Altezza: 21 cm</a:t>
            </a:r>
          </a:p>
          <a:p>
            <a:pPr marL="266700" indent="-88900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it-IT" sz="800" dirty="0">
                <a:solidFill>
                  <a:schemeClr val="accent2"/>
                </a:solidFill>
              </a:rPr>
              <a:t>Lungo/profondo 31 cm 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it-IT" sz="800" dirty="0"/>
              <a:t>Strati/Pallet: </a:t>
            </a:r>
            <a:r>
              <a:rPr lang="it-IT" sz="800" b="0" dirty="0"/>
              <a:t>7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it-IT" sz="800" dirty="0"/>
              <a:t>Casse/Strato: </a:t>
            </a:r>
            <a:r>
              <a:rPr lang="it-IT" sz="800" b="0" dirty="0"/>
              <a:t>12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it-IT" sz="800" dirty="0"/>
              <a:t>Casse/Pallet: </a:t>
            </a:r>
            <a:r>
              <a:rPr lang="it-IT" sz="800" b="0" dirty="0"/>
              <a:t>84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it-IT" sz="800" dirty="0"/>
              <a:t>Altezza pallet: </a:t>
            </a:r>
            <a:r>
              <a:rPr lang="it-IT" sz="800" b="0" dirty="0"/>
              <a:t>1,62 m</a:t>
            </a:r>
          </a:p>
          <a:p>
            <a:pPr marL="0" indent="0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None/>
            </a:pPr>
            <a:endParaRPr lang="es-ES" dirty="0"/>
          </a:p>
        </p:txBody>
      </p:sp>
      <p:graphicFrame>
        <p:nvGraphicFramePr>
          <p:cNvPr id="42" name="Tabla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122182"/>
              </p:ext>
            </p:extLst>
          </p:nvPr>
        </p:nvGraphicFramePr>
        <p:xfrm>
          <a:off x="333536" y="7417056"/>
          <a:ext cx="3435303" cy="102672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80864">
                  <a:extLst>
                    <a:ext uri="{9D8B030D-6E8A-4147-A177-3AD203B41FA5}">
                      <a16:colId xmlns:a16="http://schemas.microsoft.com/office/drawing/2014/main" val="3956566450"/>
                    </a:ext>
                  </a:extLst>
                </a:gridCol>
                <a:gridCol w="1607723">
                  <a:extLst>
                    <a:ext uri="{9D8B030D-6E8A-4147-A177-3AD203B41FA5}">
                      <a16:colId xmlns:a16="http://schemas.microsoft.com/office/drawing/2014/main" val="4199682207"/>
                    </a:ext>
                  </a:extLst>
                </a:gridCol>
                <a:gridCol w="325589">
                  <a:extLst>
                    <a:ext uri="{9D8B030D-6E8A-4147-A177-3AD203B41FA5}">
                      <a16:colId xmlns:a16="http://schemas.microsoft.com/office/drawing/2014/main" val="1651260981"/>
                    </a:ext>
                  </a:extLst>
                </a:gridCol>
                <a:gridCol w="325589">
                  <a:extLst>
                    <a:ext uri="{9D8B030D-6E8A-4147-A177-3AD203B41FA5}">
                      <a16:colId xmlns:a16="http://schemas.microsoft.com/office/drawing/2014/main" val="4177955108"/>
                    </a:ext>
                  </a:extLst>
                </a:gridCol>
                <a:gridCol w="595538">
                  <a:extLst>
                    <a:ext uri="{9D8B030D-6E8A-4147-A177-3AD203B41FA5}">
                      <a16:colId xmlns:a16="http://schemas.microsoft.com/office/drawing/2014/main" val="2899979080"/>
                    </a:ext>
                  </a:extLst>
                </a:gridCol>
              </a:tblGrid>
              <a:tr h="185237">
                <a:tc gridSpan="5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EN ISO 374-1:2016+A1:2018/Tipo</a:t>
                      </a:r>
                      <a:r>
                        <a:rPr lang="it-IT" sz="800" b="1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</a:p>
                  </a:txBody>
                  <a:tcPr marL="73170" marR="73170" marT="36585" marB="36585"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70" marR="73170" marT="36585" marB="36585" anchor="ctr"/>
                </a:tc>
                <a:extLst>
                  <a:ext uri="{0D108BD9-81ED-4DB2-BD59-A6C34878D82A}">
                    <a16:rowId xmlns:a16="http://schemas.microsoft.com/office/drawing/2014/main" val="3740344786"/>
                  </a:ext>
                </a:extLst>
              </a:tr>
              <a:tr h="207908">
                <a:tc rowSpan="2">
                  <a:txBody>
                    <a:bodyPr/>
                    <a:lstStyle/>
                    <a:p>
                      <a:endParaRPr lang="es-ES" sz="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55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CHIMICO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COD.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LIVELLO</a:t>
                      </a:r>
                    </a:p>
                  </a:txBody>
                  <a:tcPr marL="36000" marR="3600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55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Degradazione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083509"/>
                  </a:ext>
                </a:extLst>
              </a:tr>
              <a:tr h="62372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Idrossido di sodio 40% (CAS Nº 1310-73-2)</a:t>
                      </a:r>
                    </a:p>
                  </a:txBody>
                  <a:tcPr marL="73170" marR="73170" marT="36585" marB="3658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</a:p>
                  </a:txBody>
                  <a:tcPr marL="73170" marR="73170" marT="36585" marB="3658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3170" marR="73170" marT="36585" marB="3658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-8,16</a:t>
                      </a:r>
                    </a:p>
                  </a:txBody>
                  <a:tcPr marL="73170" marR="73170" marT="36585" marB="36585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4895538"/>
                  </a:ext>
                </a:extLst>
              </a:tr>
            </a:tbl>
          </a:graphicData>
        </a:graphic>
      </p:graphicFrame>
      <p:graphicFrame>
        <p:nvGraphicFramePr>
          <p:cNvPr id="40" name="Tabla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77422"/>
              </p:ext>
            </p:extLst>
          </p:nvPr>
        </p:nvGraphicFramePr>
        <p:xfrm>
          <a:off x="335128" y="3948111"/>
          <a:ext cx="3433711" cy="3050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33711">
                  <a:extLst>
                    <a:ext uri="{9D8B030D-6E8A-4147-A177-3AD203B41FA5}">
                      <a16:colId xmlns:a16="http://schemas.microsoft.com/office/drawing/2014/main" val="4199682207"/>
                    </a:ext>
                  </a:extLst>
                </a:gridCol>
              </a:tblGrid>
              <a:tr h="190955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t-IT" sz="8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Regolamento (CE) 1935/2004 riguardante i materiali e oggetti destinati ad entrare in contatto con alimenti.</a:t>
                      </a:r>
                    </a:p>
                  </a:txBody>
                  <a:tcPr marL="61201" marR="61201" marT="30601" marB="30601" anchor="ctr"/>
                </a:tc>
                <a:extLst>
                  <a:ext uri="{0D108BD9-81ED-4DB2-BD59-A6C34878D82A}">
                    <a16:rowId xmlns:a16="http://schemas.microsoft.com/office/drawing/2014/main" val="3740344786"/>
                  </a:ext>
                </a:extLst>
              </a:tr>
            </a:tbl>
          </a:graphicData>
        </a:graphic>
      </p:graphicFrame>
      <p:grpSp>
        <p:nvGrpSpPr>
          <p:cNvPr id="9" name="Grupo 8"/>
          <p:cNvGrpSpPr/>
          <p:nvPr/>
        </p:nvGrpSpPr>
        <p:grpSpPr>
          <a:xfrm>
            <a:off x="267238" y="7631827"/>
            <a:ext cx="798146" cy="840504"/>
            <a:chOff x="335769" y="7358067"/>
            <a:chExt cx="798146" cy="840504"/>
          </a:xfrm>
        </p:grpSpPr>
        <p:sp>
          <p:nvSpPr>
            <p:cNvPr id="45" name="CuadroTexto 44"/>
            <p:cNvSpPr txBox="1"/>
            <p:nvPr/>
          </p:nvSpPr>
          <p:spPr>
            <a:xfrm>
              <a:off x="585075" y="8008519"/>
              <a:ext cx="548840" cy="190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600" b="1"/>
                <a:t>K</a:t>
              </a:r>
            </a:p>
          </p:txBody>
        </p:sp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564" y="7508108"/>
              <a:ext cx="577902" cy="577902"/>
            </a:xfrm>
            <a:prstGeom prst="rect">
              <a:avLst/>
            </a:prstGeom>
          </p:spPr>
        </p:pic>
        <p:sp>
          <p:nvSpPr>
            <p:cNvPr id="34" name="CuadroTexto 33"/>
            <p:cNvSpPr txBox="1"/>
            <p:nvPr/>
          </p:nvSpPr>
          <p:spPr>
            <a:xfrm>
              <a:off x="335769" y="7358067"/>
              <a:ext cx="722293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450" b="1"/>
                <a:t>EN ISO 374-1:2016      +A1:2018/Tipo C</a:t>
              </a:r>
            </a:p>
            <a:p>
              <a:pPr algn="ctr"/>
              <a:endParaRPr lang="es-ES" sz="450" dirty="0"/>
            </a:p>
          </p:txBody>
        </p:sp>
      </p:grpSp>
      <p:grpSp>
        <p:nvGrpSpPr>
          <p:cNvPr id="7" name="Grupo 6"/>
          <p:cNvGrpSpPr>
            <a:grpSpLocks/>
          </p:cNvGrpSpPr>
          <p:nvPr/>
        </p:nvGrpSpPr>
        <p:grpSpPr>
          <a:xfrm>
            <a:off x="3307012" y="8909538"/>
            <a:ext cx="547512" cy="538141"/>
            <a:chOff x="517137" y="8281470"/>
            <a:chExt cx="644131" cy="633105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137" y="8281470"/>
              <a:ext cx="580340" cy="577902"/>
            </a:xfrm>
            <a:prstGeom prst="rect">
              <a:avLst/>
            </a:prstGeom>
          </p:spPr>
        </p:pic>
        <p:sp>
          <p:nvSpPr>
            <p:cNvPr id="47" name="CuadroTexto 46"/>
            <p:cNvSpPr txBox="1"/>
            <p:nvPr/>
          </p:nvSpPr>
          <p:spPr>
            <a:xfrm>
              <a:off x="612430" y="8714520"/>
              <a:ext cx="54883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700" b="1"/>
                <a:t>Cat III</a:t>
              </a:r>
            </a:p>
          </p:txBody>
        </p:sp>
      </p:grpSp>
      <p:graphicFrame>
        <p:nvGraphicFramePr>
          <p:cNvPr id="48" name="Tabla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80584"/>
              </p:ext>
            </p:extLst>
          </p:nvPr>
        </p:nvGraphicFramePr>
        <p:xfrm>
          <a:off x="333536" y="8440057"/>
          <a:ext cx="3435304" cy="4563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80906">
                  <a:extLst>
                    <a:ext uri="{9D8B030D-6E8A-4147-A177-3AD203B41FA5}">
                      <a16:colId xmlns:a16="http://schemas.microsoft.com/office/drawing/2014/main" val="3956566450"/>
                    </a:ext>
                  </a:extLst>
                </a:gridCol>
                <a:gridCol w="449957">
                  <a:extLst>
                    <a:ext uri="{9D8B030D-6E8A-4147-A177-3AD203B41FA5}">
                      <a16:colId xmlns:a16="http://schemas.microsoft.com/office/drawing/2014/main" val="4240932160"/>
                    </a:ext>
                  </a:extLst>
                </a:gridCol>
                <a:gridCol w="447566">
                  <a:extLst>
                    <a:ext uri="{9D8B030D-6E8A-4147-A177-3AD203B41FA5}">
                      <a16:colId xmlns:a16="http://schemas.microsoft.com/office/drawing/2014/main" val="1579886198"/>
                    </a:ext>
                  </a:extLst>
                </a:gridCol>
                <a:gridCol w="447566">
                  <a:extLst>
                    <a:ext uri="{9D8B030D-6E8A-4147-A177-3AD203B41FA5}">
                      <a16:colId xmlns:a16="http://schemas.microsoft.com/office/drawing/2014/main" val="2781300145"/>
                    </a:ext>
                  </a:extLst>
                </a:gridCol>
                <a:gridCol w="503103">
                  <a:extLst>
                    <a:ext uri="{9D8B030D-6E8A-4147-A177-3AD203B41FA5}">
                      <a16:colId xmlns:a16="http://schemas.microsoft.com/office/drawing/2014/main" val="2625809189"/>
                    </a:ext>
                  </a:extLst>
                </a:gridCol>
                <a:gridCol w="503103">
                  <a:extLst>
                    <a:ext uri="{9D8B030D-6E8A-4147-A177-3AD203B41FA5}">
                      <a16:colId xmlns:a16="http://schemas.microsoft.com/office/drawing/2014/main" val="1814734207"/>
                    </a:ext>
                  </a:extLst>
                </a:gridCol>
                <a:gridCol w="503103">
                  <a:extLst>
                    <a:ext uri="{9D8B030D-6E8A-4147-A177-3AD203B41FA5}">
                      <a16:colId xmlns:a16="http://schemas.microsoft.com/office/drawing/2014/main" val="2416037316"/>
                    </a:ext>
                  </a:extLst>
                </a:gridCol>
              </a:tblGrid>
              <a:tr h="228159">
                <a:tc>
                  <a:txBody>
                    <a:bodyPr/>
                    <a:lstStyle/>
                    <a:p>
                      <a:pPr algn="ctr"/>
                      <a:r>
                        <a:rPr lang="it-IT" sz="60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Livelli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739596"/>
                  </a:ext>
                </a:extLst>
              </a:tr>
              <a:tr h="228159"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600" b="1"/>
                        <a:t>t (min)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&gt;10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&gt;30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&gt;60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&gt;120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&gt;240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&gt;480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320304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3555067" y="7635865"/>
            <a:ext cx="32745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b="1"/>
              <a:t>(%)</a:t>
            </a:r>
          </a:p>
        </p:txBody>
      </p:sp>
      <p:pic>
        <p:nvPicPr>
          <p:cNvPr id="24" name="Imagen 23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996" y="8979035"/>
            <a:ext cx="412324" cy="441776"/>
          </a:xfrm>
          <a:prstGeom prst="rect">
            <a:avLst/>
          </a:prstGeom>
        </p:spPr>
      </p:pic>
      <p:graphicFrame>
        <p:nvGraphicFramePr>
          <p:cNvPr id="35" name="Tab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633567"/>
              </p:ext>
            </p:extLst>
          </p:nvPr>
        </p:nvGraphicFramePr>
        <p:xfrm>
          <a:off x="333536" y="4894780"/>
          <a:ext cx="3436093" cy="12516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81691">
                  <a:extLst>
                    <a:ext uri="{9D8B030D-6E8A-4147-A177-3AD203B41FA5}">
                      <a16:colId xmlns:a16="http://schemas.microsoft.com/office/drawing/2014/main" val="4199682207"/>
                    </a:ext>
                  </a:extLst>
                </a:gridCol>
                <a:gridCol w="2154402">
                  <a:extLst>
                    <a:ext uri="{9D8B030D-6E8A-4147-A177-3AD203B41FA5}">
                      <a16:colId xmlns:a16="http://schemas.microsoft.com/office/drawing/2014/main" val="1651260981"/>
                    </a:ext>
                  </a:extLst>
                </a:gridCol>
              </a:tblGrid>
              <a:tr h="214372"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t-IT" sz="800"/>
                        <a:t>Direttiva 93/42 /CEE:</a:t>
                      </a:r>
                      <a:r>
                        <a:rPr lang="it-IT" sz="800" baseline="0"/>
                        <a:t> Dispositivo Medico Classe I</a:t>
                      </a:r>
                    </a:p>
                  </a:txBody>
                  <a:tcPr marL="61201" marR="61201" marT="30601" marB="30601" anchor="ctr"/>
                </a:tc>
                <a:tc hMerge="1">
                  <a:txBody>
                    <a:bodyPr/>
                    <a:lstStyle/>
                    <a:p>
                      <a:endParaRPr lang="es-ES" sz="400" dirty="0">
                        <a:solidFill>
                          <a:schemeClr val="tx1"/>
                        </a:solidFill>
                      </a:endParaRPr>
                    </a:p>
                  </a:txBody>
                  <a:tcPr marL="61201" marR="61201" marT="30601" marB="30601"/>
                </a:tc>
                <a:extLst>
                  <a:ext uri="{0D108BD9-81ED-4DB2-BD59-A6C34878D82A}">
                    <a16:rowId xmlns:a16="http://schemas.microsoft.com/office/drawing/2014/main" val="3740344786"/>
                  </a:ext>
                </a:extLst>
              </a:tr>
              <a:tr h="250055">
                <a:tc>
                  <a:txBody>
                    <a:bodyPr/>
                    <a:lstStyle/>
                    <a:p>
                      <a:pPr algn="ctr"/>
                      <a:r>
                        <a:rPr lang="it-IT" sz="65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455:-1:2000</a:t>
                      </a:r>
                    </a:p>
                  </a:txBody>
                  <a:tcPr marL="61201" marR="61201" marT="30601" marB="30601" anchor="ctr"/>
                </a:tc>
                <a:tc>
                  <a:txBody>
                    <a:bodyPr/>
                    <a:lstStyle/>
                    <a:p>
                      <a:pPr marL="0" marR="0" lvl="0" indent="0" algn="just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65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Guanti medicali monouso.</a:t>
                      </a:r>
                      <a:r>
                        <a:rPr lang="it-IT" sz="65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Requisiti e test per determinare l’assenza di fori. </a:t>
                      </a:r>
                      <a:r>
                        <a:rPr lang="it-IT" sz="65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AQL ≤ 1,5.</a:t>
                      </a:r>
                    </a:p>
                  </a:txBody>
                  <a:tcPr marL="61201" marR="61201" marT="30601" marB="30601" anchor="ctr"/>
                </a:tc>
                <a:extLst>
                  <a:ext uri="{0D108BD9-81ED-4DB2-BD59-A6C34878D82A}">
                    <a16:rowId xmlns:a16="http://schemas.microsoft.com/office/drawing/2014/main" val="3722490596"/>
                  </a:ext>
                </a:extLst>
              </a:tr>
              <a:tr h="250055">
                <a:tc>
                  <a:txBody>
                    <a:bodyPr/>
                    <a:lstStyle/>
                    <a:p>
                      <a:pPr algn="ctr"/>
                      <a:r>
                        <a:rPr lang="it-IT" sz="65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it-IT" sz="650" b="1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455-2:2015</a:t>
                      </a:r>
                    </a:p>
                  </a:txBody>
                  <a:tcPr marL="61201" marR="61201" marT="30601" marB="30601" anchor="ctr"/>
                </a:tc>
                <a:tc>
                  <a:txBody>
                    <a:bodyPr/>
                    <a:lstStyle/>
                    <a:p>
                      <a:pPr marL="0" marR="0" lvl="0" indent="0" algn="just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65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Guanti medicali monouso. Requisiti e test per la determinazione delle proprietà fisiche. </a:t>
                      </a:r>
                    </a:p>
                  </a:txBody>
                  <a:tcPr marL="61201" marR="61201" marT="30601" marB="30601" anchor="ctr"/>
                </a:tc>
                <a:extLst>
                  <a:ext uri="{0D108BD9-81ED-4DB2-BD59-A6C34878D82A}">
                    <a16:rowId xmlns:a16="http://schemas.microsoft.com/office/drawing/2014/main" val="807273892"/>
                  </a:ext>
                </a:extLst>
              </a:tr>
              <a:tr h="250055">
                <a:tc>
                  <a:txBody>
                    <a:bodyPr/>
                    <a:lstStyle/>
                    <a:p>
                      <a:pPr algn="ctr"/>
                      <a:r>
                        <a:rPr lang="it-IT" sz="65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455:-3:2015</a:t>
                      </a:r>
                    </a:p>
                  </a:txBody>
                  <a:tcPr marL="61201" marR="61201" marT="30601" marB="30601" anchor="ctr"/>
                </a:tc>
                <a:tc>
                  <a:txBody>
                    <a:bodyPr/>
                    <a:lstStyle/>
                    <a:p>
                      <a:pPr marL="0" marR="0" lvl="0" indent="0" algn="just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65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Guanti medicali monouso. Requisiti e test per la valutazione biologica.</a:t>
                      </a:r>
                    </a:p>
                  </a:txBody>
                  <a:tcPr marL="61201" marR="61201" marT="30601" marB="30601" anchor="ctr"/>
                </a:tc>
                <a:extLst>
                  <a:ext uri="{0D108BD9-81ED-4DB2-BD59-A6C34878D82A}">
                    <a16:rowId xmlns:a16="http://schemas.microsoft.com/office/drawing/2014/main" val="2513747475"/>
                  </a:ext>
                </a:extLst>
              </a:tr>
              <a:tr h="250055">
                <a:tc>
                  <a:txBody>
                    <a:bodyPr/>
                    <a:lstStyle/>
                    <a:p>
                      <a:pPr algn="ctr"/>
                      <a:r>
                        <a:rPr lang="it-IT" sz="65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455:-4:2009</a:t>
                      </a:r>
                    </a:p>
                  </a:txBody>
                  <a:tcPr marL="61201" marR="61201" marT="30601" marB="30601" anchor="ctr"/>
                </a:tc>
                <a:tc>
                  <a:txBody>
                    <a:bodyPr/>
                    <a:lstStyle/>
                    <a:p>
                      <a:pPr marL="0" marR="0" lvl="0" indent="0" algn="just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65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Guanti medicali monouso.</a:t>
                      </a:r>
                      <a:r>
                        <a:rPr lang="it-IT" sz="65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Requisiti e test per la determinazione della vita utile.</a:t>
                      </a:r>
                    </a:p>
                  </a:txBody>
                  <a:tcPr marL="61201" marR="61201" marT="30601" marB="30601" anchor="ctr"/>
                </a:tc>
                <a:extLst>
                  <a:ext uri="{0D108BD9-81ED-4DB2-BD59-A6C34878D82A}">
                    <a16:rowId xmlns:a16="http://schemas.microsoft.com/office/drawing/2014/main" val="3597853353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827" y="9004306"/>
            <a:ext cx="636960" cy="391908"/>
          </a:xfrm>
          <a:prstGeom prst="rect">
            <a:avLst/>
          </a:prstGeom>
        </p:spPr>
      </p:pic>
      <p:graphicFrame>
        <p:nvGraphicFramePr>
          <p:cNvPr id="46" name="Tabl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65138"/>
              </p:ext>
            </p:extLst>
          </p:nvPr>
        </p:nvGraphicFramePr>
        <p:xfrm>
          <a:off x="334073" y="4261771"/>
          <a:ext cx="3436093" cy="5550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36093">
                  <a:extLst>
                    <a:ext uri="{9D8B030D-6E8A-4147-A177-3AD203B41FA5}">
                      <a16:colId xmlns:a16="http://schemas.microsoft.com/office/drawing/2014/main" val="4199682207"/>
                    </a:ext>
                  </a:extLst>
                </a:gridCol>
              </a:tblGrid>
              <a:tr h="214372"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8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Regolamento (UE) 10/2011 riguardante i materiali e oggetti plastici destinati ad entrare in contatto con alimenti.</a:t>
                      </a:r>
                    </a:p>
                  </a:txBody>
                  <a:tcPr marL="61201" marR="61201" marT="30601" marB="30601" anchor="ctr"/>
                </a:tc>
                <a:extLst>
                  <a:ext uri="{0D108BD9-81ED-4DB2-BD59-A6C34878D82A}">
                    <a16:rowId xmlns:a16="http://schemas.microsoft.com/office/drawing/2014/main" val="3740344786"/>
                  </a:ext>
                </a:extLst>
              </a:tr>
              <a:tr h="250055">
                <a:tc>
                  <a:txBody>
                    <a:bodyPr/>
                    <a:lstStyle/>
                    <a:p>
                      <a:pPr marL="171450" indent="-171450" algn="l">
                        <a:buClr>
                          <a:schemeClr val="accent3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it-IT" sz="8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Adatto per ogni tipo di alimento.</a:t>
                      </a:r>
                    </a:p>
                  </a:txBody>
                  <a:tcPr marL="61201" marR="61201" marT="30601" marB="30601" anchor="ctr"/>
                </a:tc>
                <a:extLst>
                  <a:ext uri="{0D108BD9-81ED-4DB2-BD59-A6C34878D82A}">
                    <a16:rowId xmlns:a16="http://schemas.microsoft.com/office/drawing/2014/main" val="3722490596"/>
                  </a:ext>
                </a:extLst>
              </a:tr>
            </a:tbl>
          </a:graphicData>
        </a:graphic>
      </p:graphicFrame>
      <p:grpSp>
        <p:nvGrpSpPr>
          <p:cNvPr id="43" name="Grupo 42"/>
          <p:cNvGrpSpPr/>
          <p:nvPr/>
        </p:nvGrpSpPr>
        <p:grpSpPr>
          <a:xfrm>
            <a:off x="2302993" y="8885056"/>
            <a:ext cx="1166419" cy="675661"/>
            <a:chOff x="2567673" y="7949670"/>
            <a:chExt cx="1166419" cy="675661"/>
          </a:xfrm>
        </p:grpSpPr>
        <p:grpSp>
          <p:nvGrpSpPr>
            <p:cNvPr id="44" name="Grupo 43"/>
            <p:cNvGrpSpPr>
              <a:grpSpLocks/>
            </p:cNvGrpSpPr>
            <p:nvPr/>
          </p:nvGrpSpPr>
          <p:grpSpPr>
            <a:xfrm>
              <a:off x="2567673" y="7949670"/>
              <a:ext cx="1166419" cy="577760"/>
              <a:chOff x="463933" y="7649427"/>
              <a:chExt cx="1372258" cy="679716"/>
            </a:xfrm>
          </p:grpSpPr>
          <p:sp>
            <p:nvSpPr>
              <p:cNvPr id="50" name="CuadroTexto 49"/>
              <p:cNvSpPr txBox="1"/>
              <p:nvPr/>
            </p:nvSpPr>
            <p:spPr>
              <a:xfrm>
                <a:off x="463933" y="7649427"/>
                <a:ext cx="1372258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500" b="1"/>
                  <a:t>EN ISO 374-5:2016</a:t>
                </a:r>
              </a:p>
            </p:txBody>
          </p:sp>
          <p:pic>
            <p:nvPicPr>
              <p:cNvPr id="51" name="Imagen 50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8335" y="7751241"/>
                <a:ext cx="580340" cy="577902"/>
              </a:xfrm>
              <a:prstGeom prst="rect">
                <a:avLst/>
              </a:prstGeom>
            </p:spPr>
          </p:pic>
        </p:grpSp>
        <p:sp>
          <p:nvSpPr>
            <p:cNvPr id="49" name="CuadroTexto 48"/>
            <p:cNvSpPr txBox="1"/>
            <p:nvPr/>
          </p:nvSpPr>
          <p:spPr>
            <a:xfrm>
              <a:off x="2700356" y="8456054"/>
              <a:ext cx="88816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500" b="1"/>
                <a:t>VIRUS</a:t>
              </a:r>
            </a:p>
          </p:txBody>
        </p:sp>
      </p:grpSp>
      <p:sp>
        <p:nvSpPr>
          <p:cNvPr id="53" name="Marcador de texto 8"/>
          <p:cNvSpPr>
            <a:spLocks noGrp="1"/>
          </p:cNvSpPr>
          <p:nvPr>
            <p:ph type="body" sz="quarter" idx="18"/>
          </p:nvPr>
        </p:nvSpPr>
        <p:spPr>
          <a:xfrm>
            <a:off x="3928382" y="3857172"/>
            <a:ext cx="3515406" cy="150209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125"/>
              </a:spcBef>
            </a:pPr>
            <a:r>
              <a:rPr lang="it-IT" sz="800"/>
              <a:t>Questo guanto è fabbricato con materiali che non sono noti per la produzione di allergia, ma negli individui che ne sono propensi, si possono presentare reazioni di rigetto. Esamina i guanti per rilevare qualunque difetto o imperfezione, prima del loro utilizzo e dopo esser stati indossati. Introduci la mano nel guanto assicurandoti che tutto il palmo della mano resti sopra il pugno del guanto. Gettare dopo l’utilizzo secondo le norme vigenti.</a:t>
            </a:r>
          </a:p>
          <a:p>
            <a:pPr algn="just">
              <a:lnSpc>
                <a:spcPct val="100000"/>
              </a:lnSpc>
              <a:spcBef>
                <a:spcPts val="125"/>
              </a:spcBef>
            </a:pPr>
            <a:endParaRPr lang="es-ES" sz="800" dirty="0"/>
          </a:p>
          <a:p>
            <a:pPr algn="just">
              <a:lnSpc>
                <a:spcPct val="100000"/>
              </a:lnSpc>
              <a:spcBef>
                <a:spcPts val="125"/>
              </a:spcBef>
            </a:pPr>
            <a:r>
              <a:rPr lang="it-IT" sz="800"/>
              <a:t>Conservare in un luogo fresco e asciutto. Le casse aperte devono rimanere lontano dalla luce fluorescente e dalla luce solare. I guanti sono confezionati in un pacchetto, che è adeguato per il loro trasporto; conserva i guanti nel loro imballaggio originale quando non sono utilizzati.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0" y="499770"/>
            <a:ext cx="3929063" cy="3929063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734" y="6916896"/>
            <a:ext cx="2223680" cy="2723855"/>
          </a:xfrm>
          <a:prstGeom prst="rect">
            <a:avLst/>
          </a:prstGeom>
        </p:spPr>
      </p:pic>
      <p:cxnSp>
        <p:nvCxnSpPr>
          <p:cNvPr id="52" name="Conector angular 51"/>
          <p:cNvCxnSpPr/>
          <p:nvPr/>
        </p:nvCxnSpPr>
        <p:spPr>
          <a:xfrm rot="10800000" flipV="1">
            <a:off x="5561540" y="7364695"/>
            <a:ext cx="985312" cy="240931"/>
          </a:xfrm>
          <a:prstGeom prst="bentConnector3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angular 53"/>
          <p:cNvCxnSpPr/>
          <p:nvPr/>
        </p:nvCxnSpPr>
        <p:spPr>
          <a:xfrm rot="10800000" flipV="1">
            <a:off x="5561541" y="8983322"/>
            <a:ext cx="492656" cy="403697"/>
          </a:xfrm>
          <a:prstGeom prst="bentConnector3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 flipV="1">
            <a:off x="5557729" y="9077083"/>
            <a:ext cx="0" cy="6198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 flipV="1">
            <a:off x="5557729" y="7950767"/>
            <a:ext cx="1" cy="10627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 flipV="1">
            <a:off x="5553075" y="6989903"/>
            <a:ext cx="4654" cy="8566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angular 57"/>
          <p:cNvCxnSpPr/>
          <p:nvPr/>
        </p:nvCxnSpPr>
        <p:spPr>
          <a:xfrm rot="10800000" flipV="1">
            <a:off x="5561540" y="7894750"/>
            <a:ext cx="770682" cy="540689"/>
          </a:xfrm>
          <a:prstGeom prst="bentConnector3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10246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Personalizado 3">
      <a:dk1>
        <a:srgbClr val="171616"/>
      </a:dk1>
      <a:lt1>
        <a:sysClr val="window" lastClr="FFFFFF"/>
      </a:lt1>
      <a:dk2>
        <a:srgbClr val="003E6F"/>
      </a:dk2>
      <a:lt2>
        <a:srgbClr val="E7E6E6"/>
      </a:lt2>
      <a:accent1>
        <a:srgbClr val="003E6F"/>
      </a:accent1>
      <a:accent2>
        <a:srgbClr val="3975A6"/>
      </a:accent2>
      <a:accent3>
        <a:srgbClr val="6699CC"/>
      </a:accent3>
      <a:accent4>
        <a:srgbClr val="9CC3E5"/>
      </a:accent4>
      <a:accent5>
        <a:srgbClr val="398245"/>
      </a:accent5>
      <a:accent6>
        <a:srgbClr val="7FBB00"/>
      </a:accent6>
      <a:hlink>
        <a:srgbClr val="0077C8"/>
      </a:hlink>
      <a:folHlink>
        <a:srgbClr val="954F72"/>
      </a:folHlink>
    </a:clrScheme>
    <a:fontScheme name="Grupo Cuatrogasa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Sólidos sutile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rrador FT Calidad.pptx" id="{47EE1A93-C60B-4309-9000-005255545BA2}" vid="{63A4479C-F7AC-4944-B5FA-5B588E34CC4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--Plantilla-- Ficha Tecnica</Template>
  <TotalTime>1992</TotalTime>
  <Words>613</Words>
  <Application>Microsoft Office PowerPoint</Application>
  <PresentationFormat>Personalizado</PresentationFormat>
  <Paragraphs>98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1_Tema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Estevez Martinez</dc:creator>
  <cp:lastModifiedBy>Samuel Parra</cp:lastModifiedBy>
  <cp:revision>180</cp:revision>
  <cp:lastPrinted>2019-05-17T06:34:46Z</cp:lastPrinted>
  <dcterms:created xsi:type="dcterms:W3CDTF">2019-05-15T10:28:39Z</dcterms:created>
  <dcterms:modified xsi:type="dcterms:W3CDTF">2020-12-12T09:36:46Z</dcterms:modified>
</cp:coreProperties>
</file>